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367" r:id="rId5"/>
    <p:sldId id="257" r:id="rId6"/>
    <p:sldId id="3866" r:id="rId7"/>
    <p:sldId id="258" r:id="rId8"/>
    <p:sldId id="265" r:id="rId9"/>
    <p:sldId id="259" r:id="rId10"/>
    <p:sldId id="394" r:id="rId11"/>
    <p:sldId id="3872" r:id="rId12"/>
    <p:sldId id="3867" r:id="rId13"/>
    <p:sldId id="3868" r:id="rId14"/>
    <p:sldId id="260" r:id="rId15"/>
    <p:sldId id="261" r:id="rId16"/>
    <p:sldId id="3875" r:id="rId17"/>
    <p:sldId id="262" r:id="rId18"/>
    <p:sldId id="263" r:id="rId19"/>
    <p:sldId id="3874" r:id="rId20"/>
    <p:sldId id="371" r:id="rId21"/>
    <p:sldId id="372" r:id="rId22"/>
    <p:sldId id="1157" r:id="rId23"/>
    <p:sldId id="3870" r:id="rId24"/>
    <p:sldId id="264" r:id="rId25"/>
  </p:sldIdLst>
  <p:sldSz cx="12192000" cy="6858000"/>
  <p:notesSz cx="9144000" cy="6858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F70C"/>
    <a:srgbClr val="F4B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526AF6-ACB6-6F23-A7EC-1A5F6B689F32}" v="24" dt="2026-09-03T15:07:40.328"/>
    <p1510:client id="{8E718529-3DF1-FEC3-21DE-1CBB54243C87}" v="1532" dt="2026-09-02T15:29:06.018"/>
    <p1510:client id="{9974CA22-E6DD-6DE9-6EAB-8DD5CB9C6BE6}" v="3" dt="2026-09-02T15:37:49.448"/>
    <p1510:client id="{C46E3E45-9DBF-4CFC-B4A2-7B7E69A685EC}" v="1776" dt="2026-09-03T14:25:22.114"/>
    <p1510:client id="{F2DD975E-9AC7-9541-BC1C-FCB5ECE2A9BB}" v="211" dt="2026-09-02T15:16:25.1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 Ford" userId="e2032e56-4048-48a8-9c08-7aef5f5d5b17" providerId="ADAL" clId="{A91F5CD3-BE57-4C12-A5A0-1569B62F4833}"/>
    <pc:docChg chg="undo custSel addSld delSld modSld">
      <pc:chgData name="O Ford" userId="e2032e56-4048-48a8-9c08-7aef5f5d5b17" providerId="ADAL" clId="{A91F5CD3-BE57-4C12-A5A0-1569B62F4833}" dt="2026-09-03T14:26:06.927" v="1827" actId="1036"/>
      <pc:docMkLst>
        <pc:docMk/>
      </pc:docMkLst>
      <pc:sldChg chg="addSp delSp modSp mod">
        <pc:chgData name="O Ford" userId="e2032e56-4048-48a8-9c08-7aef5f5d5b17" providerId="ADAL" clId="{A91F5CD3-BE57-4C12-A5A0-1569B62F4833}" dt="2026-09-02T14:56:33.424" v="8" actId="13926"/>
        <pc:sldMkLst>
          <pc:docMk/>
          <pc:sldMk cId="3105501104" sldId="257"/>
        </pc:sldMkLst>
        <pc:spChg chg="mod">
          <ac:chgData name="O Ford" userId="e2032e56-4048-48a8-9c08-7aef5f5d5b17" providerId="ADAL" clId="{A91F5CD3-BE57-4C12-A5A0-1569B62F4833}" dt="2026-09-02T14:56:33.424" v="8" actId="13926"/>
          <ac:spMkLst>
            <pc:docMk/>
            <pc:sldMk cId="3105501104" sldId="257"/>
            <ac:spMk id="4" creationId="{4F4C9A5A-E1DE-8D8D-49D3-672E83746CFD}"/>
          </ac:spMkLst>
        </pc:spChg>
        <pc:picChg chg="del">
          <ac:chgData name="O Ford" userId="e2032e56-4048-48a8-9c08-7aef5f5d5b17" providerId="ADAL" clId="{A91F5CD3-BE57-4C12-A5A0-1569B62F4833}" dt="2026-09-02T14:55:43.324" v="2" actId="478"/>
          <ac:picMkLst>
            <pc:docMk/>
            <pc:sldMk cId="3105501104" sldId="257"/>
            <ac:picMk id="5" creationId="{A2A52801-B927-DD1E-4645-AD74A4E47CBE}"/>
          </ac:picMkLst>
        </pc:picChg>
        <pc:picChg chg="add mod ord">
          <ac:chgData name="O Ford" userId="e2032e56-4048-48a8-9c08-7aef5f5d5b17" providerId="ADAL" clId="{A91F5CD3-BE57-4C12-A5A0-1569B62F4833}" dt="2026-09-02T14:56:28.133" v="7" actId="167"/>
          <ac:picMkLst>
            <pc:docMk/>
            <pc:sldMk cId="3105501104" sldId="257"/>
            <ac:picMk id="6" creationId="{716400DD-67DB-21C2-C087-7A32A0FFCA95}"/>
          </ac:picMkLst>
        </pc:picChg>
      </pc:sldChg>
      <pc:sldChg chg="addSp mod">
        <pc:chgData name="O Ford" userId="e2032e56-4048-48a8-9c08-7aef5f5d5b17" providerId="ADAL" clId="{A91F5CD3-BE57-4C12-A5A0-1569B62F4833}" dt="2026-09-02T15:01:46.697" v="21" actId="22"/>
        <pc:sldMkLst>
          <pc:docMk/>
          <pc:sldMk cId="524215135" sldId="258"/>
        </pc:sldMkLst>
        <pc:spChg chg="add">
          <ac:chgData name="O Ford" userId="e2032e56-4048-48a8-9c08-7aef5f5d5b17" providerId="ADAL" clId="{A91F5CD3-BE57-4C12-A5A0-1569B62F4833}" dt="2026-09-02T15:01:46.697" v="21" actId="22"/>
          <ac:spMkLst>
            <pc:docMk/>
            <pc:sldMk cId="524215135" sldId="258"/>
            <ac:spMk id="8" creationId="{62C9C9B5-F9BD-BFD0-BA90-B643A1DB6A1C}"/>
          </ac:spMkLst>
        </pc:spChg>
      </pc:sldChg>
      <pc:sldChg chg="addSp modSp mod modAnim">
        <pc:chgData name="O Ford" userId="e2032e56-4048-48a8-9c08-7aef5f5d5b17" providerId="ADAL" clId="{A91F5CD3-BE57-4C12-A5A0-1569B62F4833}" dt="2026-09-02T15:37:17.069" v="1070"/>
        <pc:sldMkLst>
          <pc:docMk/>
          <pc:sldMk cId="3869223724" sldId="259"/>
        </pc:sldMkLst>
        <pc:spChg chg="mod">
          <ac:chgData name="O Ford" userId="e2032e56-4048-48a8-9c08-7aef5f5d5b17" providerId="ADAL" clId="{A91F5CD3-BE57-4C12-A5A0-1569B62F4833}" dt="2026-09-02T15:11:45.362" v="288" actId="1076"/>
          <ac:spMkLst>
            <pc:docMk/>
            <pc:sldMk cId="3869223724" sldId="259"/>
            <ac:spMk id="3" creationId="{98BBDFB4-4093-9C91-9DA1-010405C26C73}"/>
          </ac:spMkLst>
        </pc:spChg>
        <pc:spChg chg="mod">
          <ac:chgData name="O Ford" userId="e2032e56-4048-48a8-9c08-7aef5f5d5b17" providerId="ADAL" clId="{A91F5CD3-BE57-4C12-A5A0-1569B62F4833}" dt="2026-09-02T15:25:02.996" v="781" actId="20577"/>
          <ac:spMkLst>
            <pc:docMk/>
            <pc:sldMk cId="3869223724" sldId="259"/>
            <ac:spMk id="4" creationId="{EA2025E0-65DC-20E0-4AA2-F369FF950BB2}"/>
          </ac:spMkLst>
        </pc:spChg>
        <pc:spChg chg="add mod">
          <ac:chgData name="O Ford" userId="e2032e56-4048-48a8-9c08-7aef5f5d5b17" providerId="ADAL" clId="{A91F5CD3-BE57-4C12-A5A0-1569B62F4833}" dt="2026-09-02T15:02:09.799" v="31" actId="1076"/>
          <ac:spMkLst>
            <pc:docMk/>
            <pc:sldMk cId="3869223724" sldId="259"/>
            <ac:spMk id="6" creationId="{F31BC8D8-E380-D125-5E44-8D5D4CBCE862}"/>
          </ac:spMkLst>
        </pc:spChg>
        <pc:picChg chg="add mod ord">
          <ac:chgData name="O Ford" userId="e2032e56-4048-48a8-9c08-7aef5f5d5b17" providerId="ADAL" clId="{A91F5CD3-BE57-4C12-A5A0-1569B62F4833}" dt="2026-09-02T15:25:00.479" v="780" actId="29295"/>
          <ac:picMkLst>
            <pc:docMk/>
            <pc:sldMk cId="3869223724" sldId="259"/>
            <ac:picMk id="8" creationId="{EC1313BF-C894-49DF-EE4F-44DFC9286F39}"/>
          </ac:picMkLst>
        </pc:picChg>
      </pc:sldChg>
      <pc:sldChg chg="modSp mod">
        <pc:chgData name="O Ford" userId="e2032e56-4048-48a8-9c08-7aef5f5d5b17" providerId="ADAL" clId="{A91F5CD3-BE57-4C12-A5A0-1569B62F4833}" dt="2026-09-02T15:39:33.487" v="1290" actId="20577"/>
        <pc:sldMkLst>
          <pc:docMk/>
          <pc:sldMk cId="472175867" sldId="260"/>
        </pc:sldMkLst>
        <pc:spChg chg="mod">
          <ac:chgData name="O Ford" userId="e2032e56-4048-48a8-9c08-7aef5f5d5b17" providerId="ADAL" clId="{A91F5CD3-BE57-4C12-A5A0-1569B62F4833}" dt="2026-09-02T15:19:27.992" v="744" actId="20577"/>
          <ac:spMkLst>
            <pc:docMk/>
            <pc:sldMk cId="472175867" sldId="260"/>
            <ac:spMk id="2" creationId="{832058C5-3108-6212-7AAC-93C679DB31EF}"/>
          </ac:spMkLst>
        </pc:spChg>
        <pc:spChg chg="mod">
          <ac:chgData name="O Ford" userId="e2032e56-4048-48a8-9c08-7aef5f5d5b17" providerId="ADAL" clId="{A91F5CD3-BE57-4C12-A5A0-1569B62F4833}" dt="2026-09-02T15:39:33.487" v="1290" actId="20577"/>
          <ac:spMkLst>
            <pc:docMk/>
            <pc:sldMk cId="472175867" sldId="260"/>
            <ac:spMk id="3" creationId="{0E766172-1285-C653-ECAC-45D19F263D8F}"/>
          </ac:spMkLst>
        </pc:spChg>
        <pc:picChg chg="mod">
          <ac:chgData name="O Ford" userId="e2032e56-4048-48a8-9c08-7aef5f5d5b17" providerId="ADAL" clId="{A91F5CD3-BE57-4C12-A5A0-1569B62F4833}" dt="2026-09-02T15:08:25.567" v="191" actId="1076"/>
          <ac:picMkLst>
            <pc:docMk/>
            <pc:sldMk cId="472175867" sldId="260"/>
            <ac:picMk id="9" creationId="{E4F246E6-7F92-31BA-23A8-DA22E3C23EE1}"/>
          </ac:picMkLst>
        </pc:picChg>
        <pc:picChg chg="mod">
          <ac:chgData name="O Ford" userId="e2032e56-4048-48a8-9c08-7aef5f5d5b17" providerId="ADAL" clId="{A91F5CD3-BE57-4C12-A5A0-1569B62F4833}" dt="2026-09-02T15:08:27.336" v="192" actId="1076"/>
          <ac:picMkLst>
            <pc:docMk/>
            <pc:sldMk cId="472175867" sldId="260"/>
            <ac:picMk id="11" creationId="{8E2B4C01-1B5B-8DBB-C1EE-3B648E8DDCC7}"/>
          </ac:picMkLst>
        </pc:picChg>
      </pc:sldChg>
      <pc:sldChg chg="addSp delSp modSp mod delAnim modAnim">
        <pc:chgData name="O Ford" userId="e2032e56-4048-48a8-9c08-7aef5f5d5b17" providerId="ADAL" clId="{A91F5CD3-BE57-4C12-A5A0-1569B62F4833}" dt="2026-09-02T15:35:49.282" v="1015"/>
        <pc:sldMkLst>
          <pc:docMk/>
          <pc:sldMk cId="4148158135" sldId="261"/>
        </pc:sldMkLst>
        <pc:spChg chg="mod">
          <ac:chgData name="O Ford" userId="e2032e56-4048-48a8-9c08-7aef5f5d5b17" providerId="ADAL" clId="{A91F5CD3-BE57-4C12-A5A0-1569B62F4833}" dt="2026-09-02T15:22:12.601" v="766" actId="1076"/>
          <ac:spMkLst>
            <pc:docMk/>
            <pc:sldMk cId="4148158135" sldId="261"/>
            <ac:spMk id="2" creationId="{4DB7F240-D8B8-A923-7DB4-E606ADE66334}"/>
          </ac:spMkLst>
        </pc:spChg>
        <pc:spChg chg="mod">
          <ac:chgData name="O Ford" userId="e2032e56-4048-48a8-9c08-7aef5f5d5b17" providerId="ADAL" clId="{A91F5CD3-BE57-4C12-A5A0-1569B62F4833}" dt="2026-09-02T15:28:15.268" v="956" actId="1076"/>
          <ac:spMkLst>
            <pc:docMk/>
            <pc:sldMk cId="4148158135" sldId="261"/>
            <ac:spMk id="3" creationId="{C31365D9-6295-0D52-CED0-AA404B7FC1D5}"/>
          </ac:spMkLst>
        </pc:spChg>
        <pc:spChg chg="add mod">
          <ac:chgData name="O Ford" userId="e2032e56-4048-48a8-9c08-7aef5f5d5b17" providerId="ADAL" clId="{A91F5CD3-BE57-4C12-A5A0-1569B62F4833}" dt="2026-09-02T15:03:43.097" v="75" actId="1076"/>
          <ac:spMkLst>
            <pc:docMk/>
            <pc:sldMk cId="4148158135" sldId="261"/>
            <ac:spMk id="7" creationId="{4B8C633C-9BC5-381C-9000-9D8776AFF860}"/>
          </ac:spMkLst>
        </pc:spChg>
        <pc:spChg chg="add del mod">
          <ac:chgData name="O Ford" userId="e2032e56-4048-48a8-9c08-7aef5f5d5b17" providerId="ADAL" clId="{A91F5CD3-BE57-4C12-A5A0-1569B62F4833}" dt="2026-09-02T15:27:56.439" v="917" actId="478"/>
          <ac:spMkLst>
            <pc:docMk/>
            <pc:sldMk cId="4148158135" sldId="261"/>
            <ac:spMk id="9" creationId="{ACF3D8D6-44BF-7515-5CE6-8508C788D126}"/>
          </ac:spMkLst>
        </pc:spChg>
        <pc:graphicFrameChg chg="add mod">
          <ac:chgData name="O Ford" userId="e2032e56-4048-48a8-9c08-7aef5f5d5b17" providerId="ADAL" clId="{A91F5CD3-BE57-4C12-A5A0-1569B62F4833}" dt="2026-09-02T15:34:09.084" v="984" actId="1076"/>
          <ac:graphicFrameMkLst>
            <pc:docMk/>
            <pc:sldMk cId="4148158135" sldId="261"/>
            <ac:graphicFrameMk id="11" creationId="{ED9C726D-FB63-A696-C282-04EFF173DEF8}"/>
          </ac:graphicFrameMkLst>
        </pc:graphicFrameChg>
        <pc:picChg chg="del mod">
          <ac:chgData name="O Ford" userId="e2032e56-4048-48a8-9c08-7aef5f5d5b17" providerId="ADAL" clId="{A91F5CD3-BE57-4C12-A5A0-1569B62F4833}" dt="2026-09-02T15:27:54.035" v="916" actId="478"/>
          <ac:picMkLst>
            <pc:docMk/>
            <pc:sldMk cId="4148158135" sldId="261"/>
            <ac:picMk id="5" creationId="{8A33DA24-8C0D-9133-2511-B5AD7CE839EC}"/>
          </ac:picMkLst>
        </pc:picChg>
        <pc:picChg chg="add mod ord">
          <ac:chgData name="O Ford" userId="e2032e56-4048-48a8-9c08-7aef5f5d5b17" providerId="ADAL" clId="{A91F5CD3-BE57-4C12-A5A0-1569B62F4833}" dt="2026-09-02T15:34:27.465" v="1000" actId="1035"/>
          <ac:picMkLst>
            <pc:docMk/>
            <pc:sldMk cId="4148158135" sldId="261"/>
            <ac:picMk id="10" creationId="{DAB56007-EE92-C6C9-C0C6-3B648584122F}"/>
          </ac:picMkLst>
        </pc:picChg>
        <pc:picChg chg="add mod ord">
          <ac:chgData name="O Ford" userId="e2032e56-4048-48a8-9c08-7aef5f5d5b17" providerId="ADAL" clId="{A91F5CD3-BE57-4C12-A5A0-1569B62F4833}" dt="2026-09-02T15:35:18.239" v="1010" actId="1076"/>
          <ac:picMkLst>
            <pc:docMk/>
            <pc:sldMk cId="4148158135" sldId="261"/>
            <ac:picMk id="12" creationId="{050ADDDA-705C-0B2D-CACB-7F50E248FDB2}"/>
          </ac:picMkLst>
        </pc:picChg>
        <pc:picChg chg="add mod">
          <ac:chgData name="O Ford" userId="e2032e56-4048-48a8-9c08-7aef5f5d5b17" providerId="ADAL" clId="{A91F5CD3-BE57-4C12-A5A0-1569B62F4833}" dt="2026-09-02T15:34:21.342" v="990" actId="1076"/>
          <ac:picMkLst>
            <pc:docMk/>
            <pc:sldMk cId="4148158135" sldId="261"/>
            <ac:picMk id="13" creationId="{4803DE99-2078-94CA-4EDE-F18CBF4D5379}"/>
          </ac:picMkLst>
        </pc:picChg>
        <pc:picChg chg="add mod">
          <ac:chgData name="O Ford" userId="e2032e56-4048-48a8-9c08-7aef5f5d5b17" providerId="ADAL" clId="{A91F5CD3-BE57-4C12-A5A0-1569B62F4833}" dt="2026-09-02T15:35:08.922" v="1006" actId="1076"/>
          <ac:picMkLst>
            <pc:docMk/>
            <pc:sldMk cId="4148158135" sldId="261"/>
            <ac:picMk id="14" creationId="{818AD6CA-0606-8BD3-0175-FFA608DAC3E2}"/>
          </ac:picMkLst>
        </pc:picChg>
      </pc:sldChg>
      <pc:sldChg chg="addSp modSp mod">
        <pc:chgData name="O Ford" userId="e2032e56-4048-48a8-9c08-7aef5f5d5b17" providerId="ADAL" clId="{A91F5CD3-BE57-4C12-A5A0-1569B62F4833}" dt="2026-09-02T15:35:43.006" v="1014" actId="1076"/>
        <pc:sldMkLst>
          <pc:docMk/>
          <pc:sldMk cId="4253008745" sldId="262"/>
        </pc:sldMkLst>
        <pc:spChg chg="add mod">
          <ac:chgData name="O Ford" userId="e2032e56-4048-48a8-9c08-7aef5f5d5b17" providerId="ADAL" clId="{A91F5CD3-BE57-4C12-A5A0-1569B62F4833}" dt="2026-09-02T15:35:43.006" v="1014" actId="1076"/>
          <ac:spMkLst>
            <pc:docMk/>
            <pc:sldMk cId="4253008745" sldId="262"/>
            <ac:spMk id="6" creationId="{96B447DD-A414-24F2-AA8A-BE7E84898A74}"/>
          </ac:spMkLst>
        </pc:spChg>
        <pc:picChg chg="mod">
          <ac:chgData name="O Ford" userId="e2032e56-4048-48a8-9c08-7aef5f5d5b17" providerId="ADAL" clId="{A91F5CD3-BE57-4C12-A5A0-1569B62F4833}" dt="2026-09-02T15:35:40.311" v="1013" actId="1076"/>
          <ac:picMkLst>
            <pc:docMk/>
            <pc:sldMk cId="4253008745" sldId="262"/>
            <ac:picMk id="5" creationId="{612BC08E-52D1-BDCF-3D1B-C6377CDF4E46}"/>
          </ac:picMkLst>
        </pc:picChg>
      </pc:sldChg>
      <pc:sldChg chg="addSp modSp mod">
        <pc:chgData name="O Ford" userId="e2032e56-4048-48a8-9c08-7aef5f5d5b17" providerId="ADAL" clId="{A91F5CD3-BE57-4C12-A5A0-1569B62F4833}" dt="2026-09-02T15:22:23.074" v="769" actId="1076"/>
        <pc:sldMkLst>
          <pc:docMk/>
          <pc:sldMk cId="1332230812" sldId="263"/>
        </pc:sldMkLst>
        <pc:spChg chg="add mod">
          <ac:chgData name="O Ford" userId="e2032e56-4048-48a8-9c08-7aef5f5d5b17" providerId="ADAL" clId="{A91F5CD3-BE57-4C12-A5A0-1569B62F4833}" dt="2026-09-02T15:06:11.138" v="150" actId="20577"/>
          <ac:spMkLst>
            <pc:docMk/>
            <pc:sldMk cId="1332230812" sldId="263"/>
            <ac:spMk id="11" creationId="{24410DE5-19B7-9868-9233-6C517BB014BD}"/>
          </ac:spMkLst>
        </pc:spChg>
        <pc:picChg chg="mod">
          <ac:chgData name="O Ford" userId="e2032e56-4048-48a8-9c08-7aef5f5d5b17" providerId="ADAL" clId="{A91F5CD3-BE57-4C12-A5A0-1569B62F4833}" dt="2026-09-02T15:22:23.074" v="769" actId="1076"/>
          <ac:picMkLst>
            <pc:docMk/>
            <pc:sldMk cId="1332230812" sldId="263"/>
            <ac:picMk id="16" creationId="{883A2335-5E3D-396C-286D-D927EAEE2143}"/>
          </ac:picMkLst>
        </pc:picChg>
      </pc:sldChg>
      <pc:sldChg chg="addSp delSp modSp mod modAnim">
        <pc:chgData name="O Ford" userId="e2032e56-4048-48a8-9c08-7aef5f5d5b17" providerId="ADAL" clId="{A91F5CD3-BE57-4C12-A5A0-1569B62F4833}" dt="2026-09-02T15:40:20.400" v="1292"/>
        <pc:sldMkLst>
          <pc:docMk/>
          <pc:sldMk cId="783207650" sldId="265"/>
        </pc:sldMkLst>
        <pc:spChg chg="mod">
          <ac:chgData name="O Ford" userId="e2032e56-4048-48a8-9c08-7aef5f5d5b17" providerId="ADAL" clId="{A91F5CD3-BE57-4C12-A5A0-1569B62F4833}" dt="2026-09-02T15:17:39.404" v="722" actId="1076"/>
          <ac:spMkLst>
            <pc:docMk/>
            <pc:sldMk cId="783207650" sldId="265"/>
            <ac:spMk id="3" creationId="{8D7F0451-6D48-61FD-6E46-D869FFA083D4}"/>
          </ac:spMkLst>
        </pc:spChg>
        <pc:spChg chg="del mod">
          <ac:chgData name="O Ford" userId="e2032e56-4048-48a8-9c08-7aef5f5d5b17" providerId="ADAL" clId="{A91F5CD3-BE57-4C12-A5A0-1569B62F4833}" dt="2026-09-02T15:13:32.491" v="298" actId="478"/>
          <ac:spMkLst>
            <pc:docMk/>
            <pc:sldMk cId="783207650" sldId="265"/>
            <ac:spMk id="4" creationId="{121F04CE-5EA1-9AD1-FBB1-50BE7DAEA76A}"/>
          </ac:spMkLst>
        </pc:spChg>
        <pc:spChg chg="add mod">
          <ac:chgData name="O Ford" userId="e2032e56-4048-48a8-9c08-7aef5f5d5b17" providerId="ADAL" clId="{A91F5CD3-BE57-4C12-A5A0-1569B62F4833}" dt="2026-09-02T15:05:17.241" v="145" actId="1076"/>
          <ac:spMkLst>
            <pc:docMk/>
            <pc:sldMk cId="783207650" sldId="265"/>
            <ac:spMk id="9" creationId="{4F6C9674-0482-31B4-CA24-58E8F31C1785}"/>
          </ac:spMkLst>
        </pc:spChg>
        <pc:spChg chg="add del mod">
          <ac:chgData name="O Ford" userId="e2032e56-4048-48a8-9c08-7aef5f5d5b17" providerId="ADAL" clId="{A91F5CD3-BE57-4C12-A5A0-1569B62F4833}" dt="2026-09-02T15:13:34.455" v="299" actId="478"/>
          <ac:spMkLst>
            <pc:docMk/>
            <pc:sldMk cId="783207650" sldId="265"/>
            <ac:spMk id="11" creationId="{58AD5E6F-7CC5-F837-74E6-6F2F925445B7}"/>
          </ac:spMkLst>
        </pc:spChg>
        <pc:spChg chg="add mod">
          <ac:chgData name="O Ford" userId="e2032e56-4048-48a8-9c08-7aef5f5d5b17" providerId="ADAL" clId="{A91F5CD3-BE57-4C12-A5A0-1569B62F4833}" dt="2026-09-02T15:23:01.529" v="775" actId="1036"/>
          <ac:spMkLst>
            <pc:docMk/>
            <pc:sldMk cId="783207650" sldId="265"/>
            <ac:spMk id="12" creationId="{3019A36D-17B2-A317-690D-0587E4B33512}"/>
          </ac:spMkLst>
        </pc:spChg>
        <pc:picChg chg="del">
          <ac:chgData name="O Ford" userId="e2032e56-4048-48a8-9c08-7aef5f5d5b17" providerId="ADAL" clId="{A91F5CD3-BE57-4C12-A5A0-1569B62F4833}" dt="2026-09-02T15:13:35.698" v="301" actId="478"/>
          <ac:picMkLst>
            <pc:docMk/>
            <pc:sldMk cId="783207650" sldId="265"/>
            <ac:picMk id="6" creationId="{5724C447-5790-71B6-45C3-EF90AC87A2FE}"/>
          </ac:picMkLst>
        </pc:picChg>
        <pc:picChg chg="del">
          <ac:chgData name="O Ford" userId="e2032e56-4048-48a8-9c08-7aef5f5d5b17" providerId="ADAL" clId="{A91F5CD3-BE57-4C12-A5A0-1569B62F4833}" dt="2026-09-02T15:13:35.330" v="300" actId="478"/>
          <ac:picMkLst>
            <pc:docMk/>
            <pc:sldMk cId="783207650" sldId="265"/>
            <ac:picMk id="8" creationId="{AC30F6EF-C5DF-8B57-4923-CC5232CFA1CC}"/>
          </ac:picMkLst>
        </pc:picChg>
        <pc:picChg chg="add mod ord">
          <ac:chgData name="O Ford" userId="e2032e56-4048-48a8-9c08-7aef5f5d5b17" providerId="ADAL" clId="{A91F5CD3-BE57-4C12-A5A0-1569B62F4833}" dt="2026-09-02T15:18:20.346" v="727" actId="29295"/>
          <ac:picMkLst>
            <pc:docMk/>
            <pc:sldMk cId="783207650" sldId="265"/>
            <ac:picMk id="14" creationId="{A2B0B1B4-C8F6-63BC-597F-F1DA3244B225}"/>
          </ac:picMkLst>
        </pc:picChg>
      </pc:sldChg>
      <pc:sldChg chg="modSp del">
        <pc:chgData name="O Ford" userId="e2032e56-4048-48a8-9c08-7aef5f5d5b17" providerId="ADAL" clId="{A91F5CD3-BE57-4C12-A5A0-1569B62F4833}" dt="2026-09-02T15:06:29.378" v="157" actId="47"/>
        <pc:sldMkLst>
          <pc:docMk/>
          <pc:sldMk cId="201192060" sldId="370"/>
        </pc:sldMkLst>
        <pc:spChg chg="mod">
          <ac:chgData name="O Ford" userId="e2032e56-4048-48a8-9c08-7aef5f5d5b17" providerId="ADAL" clId="{A91F5CD3-BE57-4C12-A5A0-1569B62F4833}" dt="2026-09-02T15:06:28.523" v="156" actId="6549"/>
          <ac:spMkLst>
            <pc:docMk/>
            <pc:sldMk cId="201192060" sldId="370"/>
            <ac:spMk id="3" creationId="{F7E7784E-FDCC-48BC-A1DC-2C8F01FB8B9E}"/>
          </ac:spMkLst>
        </pc:spChg>
      </pc:sldChg>
      <pc:sldChg chg="addSp modSp mod">
        <pc:chgData name="O Ford" userId="e2032e56-4048-48a8-9c08-7aef5f5d5b17" providerId="ADAL" clId="{A91F5CD3-BE57-4C12-A5A0-1569B62F4833}" dt="2026-09-02T15:06:21.112" v="155" actId="1076"/>
        <pc:sldMkLst>
          <pc:docMk/>
          <pc:sldMk cId="3262858066" sldId="371"/>
        </pc:sldMkLst>
        <pc:spChg chg="add mod">
          <ac:chgData name="O Ford" userId="e2032e56-4048-48a8-9c08-7aef5f5d5b17" providerId="ADAL" clId="{A91F5CD3-BE57-4C12-A5A0-1569B62F4833}" dt="2026-09-02T15:06:21.112" v="155" actId="1076"/>
          <ac:spMkLst>
            <pc:docMk/>
            <pc:sldMk cId="3262858066" sldId="371"/>
            <ac:spMk id="14" creationId="{E000EA6D-2645-26AA-4FC7-185E49E32D51}"/>
          </ac:spMkLst>
        </pc:spChg>
      </pc:sldChg>
      <pc:sldChg chg="addSp modSp mod">
        <pc:chgData name="O Ford" userId="e2032e56-4048-48a8-9c08-7aef5f5d5b17" providerId="ADAL" clId="{A91F5CD3-BE57-4C12-A5A0-1569B62F4833}" dt="2026-09-03T14:25:38.605" v="1818" actId="1076"/>
        <pc:sldMkLst>
          <pc:docMk/>
          <pc:sldMk cId="2747682437" sldId="372"/>
        </pc:sldMkLst>
        <pc:spChg chg="add mod">
          <ac:chgData name="O Ford" userId="e2032e56-4048-48a8-9c08-7aef5f5d5b17" providerId="ADAL" clId="{A91F5CD3-BE57-4C12-A5A0-1569B62F4833}" dt="2026-09-03T14:25:34.038" v="1815" actId="1076"/>
          <ac:spMkLst>
            <pc:docMk/>
            <pc:sldMk cId="2747682437" sldId="372"/>
            <ac:spMk id="8" creationId="{FCA3FBF8-51D6-8928-1F58-E67E72C170C8}"/>
          </ac:spMkLst>
        </pc:spChg>
        <pc:picChg chg="mod">
          <ac:chgData name="O Ford" userId="e2032e56-4048-48a8-9c08-7aef5f5d5b17" providerId="ADAL" clId="{A91F5CD3-BE57-4C12-A5A0-1569B62F4833}" dt="2026-09-03T14:25:37.716" v="1817" actId="1076"/>
          <ac:picMkLst>
            <pc:docMk/>
            <pc:sldMk cId="2747682437" sldId="372"/>
            <ac:picMk id="5" creationId="{6B9F7B75-7F31-D57C-C6A4-1D53B5989B26}"/>
          </ac:picMkLst>
        </pc:picChg>
        <pc:picChg chg="mod">
          <ac:chgData name="O Ford" userId="e2032e56-4048-48a8-9c08-7aef5f5d5b17" providerId="ADAL" clId="{A91F5CD3-BE57-4C12-A5A0-1569B62F4833}" dt="2026-09-03T14:25:38.605" v="1818" actId="1076"/>
          <ac:picMkLst>
            <pc:docMk/>
            <pc:sldMk cId="2747682437" sldId="372"/>
            <ac:picMk id="6" creationId="{E129144B-C3B9-363C-3B23-C5E21378F7D2}"/>
          </ac:picMkLst>
        </pc:picChg>
      </pc:sldChg>
      <pc:sldChg chg="addSp modSp mod">
        <pc:chgData name="O Ford" userId="e2032e56-4048-48a8-9c08-7aef5f5d5b17" providerId="ADAL" clId="{A91F5CD3-BE57-4C12-A5A0-1569B62F4833}" dt="2026-09-02T15:47:42.342" v="1639" actId="20577"/>
        <pc:sldMkLst>
          <pc:docMk/>
          <pc:sldMk cId="2406448330" sldId="394"/>
        </pc:sldMkLst>
        <pc:spChg chg="mod">
          <ac:chgData name="O Ford" userId="e2032e56-4048-48a8-9c08-7aef5f5d5b17" providerId="ADAL" clId="{A91F5CD3-BE57-4C12-A5A0-1569B62F4833}" dt="2026-09-02T15:05:08.199" v="143" actId="1076"/>
          <ac:spMkLst>
            <pc:docMk/>
            <pc:sldMk cId="2406448330" sldId="394"/>
            <ac:spMk id="2" creationId="{70301CC6-4661-2499-D060-432E342DCC7C}"/>
          </ac:spMkLst>
        </pc:spChg>
        <pc:spChg chg="mod">
          <ac:chgData name="O Ford" userId="e2032e56-4048-48a8-9c08-7aef5f5d5b17" providerId="ADAL" clId="{A91F5CD3-BE57-4C12-A5A0-1569B62F4833}" dt="2026-09-02T15:47:42.342" v="1639" actId="20577"/>
          <ac:spMkLst>
            <pc:docMk/>
            <pc:sldMk cId="2406448330" sldId="394"/>
            <ac:spMk id="3" creationId="{698B35CD-1518-7E45-FEC9-B43987E21728}"/>
          </ac:spMkLst>
        </pc:spChg>
        <pc:spChg chg="add mod">
          <ac:chgData name="O Ford" userId="e2032e56-4048-48a8-9c08-7aef5f5d5b17" providerId="ADAL" clId="{A91F5CD3-BE57-4C12-A5A0-1569B62F4833}" dt="2026-09-02T15:05:11.966" v="144" actId="1076"/>
          <ac:spMkLst>
            <pc:docMk/>
            <pc:sldMk cId="2406448330" sldId="394"/>
            <ac:spMk id="7" creationId="{50B7FF72-37F1-7CA2-EB39-4A7DD9E8D23D}"/>
          </ac:spMkLst>
        </pc:spChg>
        <pc:picChg chg="mod">
          <ac:chgData name="O Ford" userId="e2032e56-4048-48a8-9c08-7aef5f5d5b17" providerId="ADAL" clId="{A91F5CD3-BE57-4C12-A5A0-1569B62F4833}" dt="2026-09-02T15:39:16.212" v="1289" actId="1076"/>
          <ac:picMkLst>
            <pc:docMk/>
            <pc:sldMk cId="2406448330" sldId="394"/>
            <ac:picMk id="5" creationId="{4220AC5D-CA0D-78D7-79D0-2AE4DABEB9AD}"/>
          </ac:picMkLst>
        </pc:picChg>
      </pc:sldChg>
      <pc:sldChg chg="modSp mod">
        <pc:chgData name="O Ford" userId="e2032e56-4048-48a8-9c08-7aef5f5d5b17" providerId="ADAL" clId="{A91F5CD3-BE57-4C12-A5A0-1569B62F4833}" dt="2026-09-03T14:26:06.927" v="1827" actId="1036"/>
        <pc:sldMkLst>
          <pc:docMk/>
          <pc:sldMk cId="1419683249" sldId="1157"/>
        </pc:sldMkLst>
        <pc:spChg chg="mod">
          <ac:chgData name="O Ford" userId="e2032e56-4048-48a8-9c08-7aef5f5d5b17" providerId="ADAL" clId="{A91F5CD3-BE57-4C12-A5A0-1569B62F4833}" dt="2026-09-03T14:26:06.927" v="1827" actId="1036"/>
          <ac:spMkLst>
            <pc:docMk/>
            <pc:sldMk cId="1419683249" sldId="1157"/>
            <ac:spMk id="5" creationId="{21AE082D-EAA0-5517-2651-3BFEB76A1DB3}"/>
          </ac:spMkLst>
        </pc:spChg>
        <pc:grpChg chg="mod">
          <ac:chgData name="O Ford" userId="e2032e56-4048-48a8-9c08-7aef5f5d5b17" providerId="ADAL" clId="{A91F5CD3-BE57-4C12-A5A0-1569B62F4833}" dt="2026-09-03T14:26:04.639" v="1824" actId="1035"/>
          <ac:grpSpMkLst>
            <pc:docMk/>
            <pc:sldMk cId="1419683249" sldId="1157"/>
            <ac:grpSpMk id="4" creationId="{00000000-0000-0000-0000-000000000000}"/>
          </ac:grpSpMkLst>
        </pc:grpChg>
      </pc:sldChg>
      <pc:sldChg chg="addSp modSp mod">
        <pc:chgData name="O Ford" userId="e2032e56-4048-48a8-9c08-7aef5f5d5b17" providerId="ADAL" clId="{A91F5CD3-BE57-4C12-A5A0-1569B62F4833}" dt="2026-09-02T15:05:24.197" v="146" actId="1076"/>
        <pc:sldMkLst>
          <pc:docMk/>
          <pc:sldMk cId="1860457358" sldId="3866"/>
        </pc:sldMkLst>
        <pc:spChg chg="add mod">
          <ac:chgData name="O Ford" userId="e2032e56-4048-48a8-9c08-7aef5f5d5b17" providerId="ADAL" clId="{A91F5CD3-BE57-4C12-A5A0-1569B62F4833}" dt="2026-09-02T15:05:24.197" v="146" actId="1076"/>
          <ac:spMkLst>
            <pc:docMk/>
            <pc:sldMk cId="1860457358" sldId="3866"/>
            <ac:spMk id="6" creationId="{C3CFA6B3-CBAE-8014-6EBD-FF04118D744D}"/>
          </ac:spMkLst>
        </pc:spChg>
      </pc:sldChg>
      <pc:sldChg chg="addSp modSp mod">
        <pc:chgData name="O Ford" userId="e2032e56-4048-48a8-9c08-7aef5f5d5b17" providerId="ADAL" clId="{A91F5CD3-BE57-4C12-A5A0-1569B62F4833}" dt="2026-09-02T15:09:28.438" v="198" actId="20577"/>
        <pc:sldMkLst>
          <pc:docMk/>
          <pc:sldMk cId="3536522092" sldId="3867"/>
        </pc:sldMkLst>
        <pc:spChg chg="mod">
          <ac:chgData name="O Ford" userId="e2032e56-4048-48a8-9c08-7aef5f5d5b17" providerId="ADAL" clId="{A91F5CD3-BE57-4C12-A5A0-1569B62F4833}" dt="2026-09-02T15:04:59.189" v="142" actId="113"/>
          <ac:spMkLst>
            <pc:docMk/>
            <pc:sldMk cId="3536522092" sldId="3867"/>
            <ac:spMk id="2" creationId="{F1CC0D1F-13F5-86D1-4046-D6996CB1AC6A}"/>
          </ac:spMkLst>
        </pc:spChg>
        <pc:spChg chg="add mod">
          <ac:chgData name="O Ford" userId="e2032e56-4048-48a8-9c08-7aef5f5d5b17" providerId="ADAL" clId="{A91F5CD3-BE57-4C12-A5A0-1569B62F4833}" dt="2026-09-02T15:09:28.438" v="198" actId="20577"/>
          <ac:spMkLst>
            <pc:docMk/>
            <pc:sldMk cId="3536522092" sldId="3867"/>
            <ac:spMk id="5" creationId="{1521334E-2172-79AB-9424-436A8B8B8E86}"/>
          </ac:spMkLst>
        </pc:spChg>
      </pc:sldChg>
      <pc:sldChg chg="addSp delSp modSp mod">
        <pc:chgData name="O Ford" userId="e2032e56-4048-48a8-9c08-7aef5f5d5b17" providerId="ADAL" clId="{A91F5CD3-BE57-4C12-A5A0-1569B62F4833}" dt="2026-09-02T15:20:19.006" v="752" actId="478"/>
        <pc:sldMkLst>
          <pc:docMk/>
          <pc:sldMk cId="1222918389" sldId="3868"/>
        </pc:sldMkLst>
        <pc:spChg chg="mod">
          <ac:chgData name="O Ford" userId="e2032e56-4048-48a8-9c08-7aef5f5d5b17" providerId="ADAL" clId="{A91F5CD3-BE57-4C12-A5A0-1569B62F4833}" dt="2026-09-02T15:07:56.798" v="177" actId="20577"/>
          <ac:spMkLst>
            <pc:docMk/>
            <pc:sldMk cId="1222918389" sldId="3868"/>
            <ac:spMk id="2" creationId="{460CF24E-02EF-43D9-A933-B05B26E23190}"/>
          </ac:spMkLst>
        </pc:spChg>
        <pc:spChg chg="add mod">
          <ac:chgData name="O Ford" userId="e2032e56-4048-48a8-9c08-7aef5f5d5b17" providerId="ADAL" clId="{A91F5CD3-BE57-4C12-A5A0-1569B62F4833}" dt="2026-09-02T15:19:54.179" v="750" actId="20577"/>
          <ac:spMkLst>
            <pc:docMk/>
            <pc:sldMk cId="1222918389" sldId="3868"/>
            <ac:spMk id="4" creationId="{A2710C0B-D6E6-2742-D3C7-ECBD89E16C9C}"/>
          </ac:spMkLst>
        </pc:spChg>
        <pc:picChg chg="del mod">
          <ac:chgData name="O Ford" userId="e2032e56-4048-48a8-9c08-7aef5f5d5b17" providerId="ADAL" clId="{A91F5CD3-BE57-4C12-A5A0-1569B62F4833}" dt="2026-09-02T15:20:19.006" v="752" actId="478"/>
          <ac:picMkLst>
            <pc:docMk/>
            <pc:sldMk cId="1222918389" sldId="3868"/>
            <ac:picMk id="7" creationId="{B7D504C1-9E5D-9D2F-0A1B-3F6F4A9DC45E}"/>
          </ac:picMkLst>
        </pc:picChg>
      </pc:sldChg>
      <pc:sldChg chg="addSp modSp mod">
        <pc:chgData name="O Ford" userId="e2032e56-4048-48a8-9c08-7aef5f5d5b17" providerId="ADAL" clId="{A91F5CD3-BE57-4C12-A5A0-1569B62F4833}" dt="2026-09-02T15:47:51.541" v="1640" actId="20577"/>
        <pc:sldMkLst>
          <pc:docMk/>
          <pc:sldMk cId="3070342323" sldId="3872"/>
        </pc:sldMkLst>
        <pc:spChg chg="mod">
          <ac:chgData name="O Ford" userId="e2032e56-4048-48a8-9c08-7aef5f5d5b17" providerId="ADAL" clId="{A91F5CD3-BE57-4C12-A5A0-1569B62F4833}" dt="2026-09-02T15:04:55.707" v="141" actId="113"/>
          <ac:spMkLst>
            <pc:docMk/>
            <pc:sldMk cId="3070342323" sldId="3872"/>
            <ac:spMk id="2" creationId="{CCF6235F-5739-4C76-224D-2BA9E384CF35}"/>
          </ac:spMkLst>
        </pc:spChg>
        <pc:spChg chg="mod">
          <ac:chgData name="O Ford" userId="e2032e56-4048-48a8-9c08-7aef5f5d5b17" providerId="ADAL" clId="{A91F5CD3-BE57-4C12-A5A0-1569B62F4833}" dt="2026-09-02T15:47:51.541" v="1640" actId="20577"/>
          <ac:spMkLst>
            <pc:docMk/>
            <pc:sldMk cId="3070342323" sldId="3872"/>
            <ac:spMk id="3" creationId="{10EE0A58-1894-3712-CEE0-BE1199E51B87}"/>
          </ac:spMkLst>
        </pc:spChg>
        <pc:spChg chg="add mod">
          <ac:chgData name="O Ford" userId="e2032e56-4048-48a8-9c08-7aef5f5d5b17" providerId="ADAL" clId="{A91F5CD3-BE57-4C12-A5A0-1569B62F4833}" dt="2026-09-02T15:09:24.151" v="195" actId="20577"/>
          <ac:spMkLst>
            <pc:docMk/>
            <pc:sldMk cId="3070342323" sldId="3872"/>
            <ac:spMk id="5" creationId="{F9F80034-552D-12CA-A2BD-6E1ED89B7712}"/>
          </ac:spMkLst>
        </pc:spChg>
      </pc:sldChg>
      <pc:sldChg chg="del">
        <pc:chgData name="O Ford" userId="e2032e56-4048-48a8-9c08-7aef5f5d5b17" providerId="ADAL" clId="{A91F5CD3-BE57-4C12-A5A0-1569B62F4833}" dt="2026-09-03T14:25:53.561" v="1819" actId="47"/>
        <pc:sldMkLst>
          <pc:docMk/>
          <pc:sldMk cId="826319326" sldId="3873"/>
        </pc:sldMkLst>
      </pc:sldChg>
      <pc:sldChg chg="addSp delSp modSp add mod">
        <pc:chgData name="O Ford" userId="e2032e56-4048-48a8-9c08-7aef5f5d5b17" providerId="ADAL" clId="{A91F5CD3-BE57-4C12-A5A0-1569B62F4833}" dt="2026-09-02T15:50:47.414" v="1808" actId="11530"/>
        <pc:sldMkLst>
          <pc:docMk/>
          <pc:sldMk cId="1108532728" sldId="3875"/>
        </pc:sldMkLst>
        <pc:spChg chg="mod">
          <ac:chgData name="O Ford" userId="e2032e56-4048-48a8-9c08-7aef5f5d5b17" providerId="ADAL" clId="{A91F5CD3-BE57-4C12-A5A0-1569B62F4833}" dt="2026-09-02T15:41:31.988" v="1350" actId="1076"/>
          <ac:spMkLst>
            <pc:docMk/>
            <pc:sldMk cId="1108532728" sldId="3875"/>
            <ac:spMk id="2" creationId="{CF5465A5-D569-2CB9-180B-365DF300947B}"/>
          </ac:spMkLst>
        </pc:spChg>
        <pc:spChg chg="add del mod">
          <ac:chgData name="O Ford" userId="e2032e56-4048-48a8-9c08-7aef5f5d5b17" providerId="ADAL" clId="{A91F5CD3-BE57-4C12-A5A0-1569B62F4833}" dt="2026-09-02T15:50:05.085" v="1798" actId="5793"/>
          <ac:spMkLst>
            <pc:docMk/>
            <pc:sldMk cId="1108532728" sldId="3875"/>
            <ac:spMk id="3" creationId="{92D84F40-D465-A56D-22AE-5830AEF51810}"/>
          </ac:spMkLst>
        </pc:spChg>
        <pc:spChg chg="mod">
          <ac:chgData name="O Ford" userId="e2032e56-4048-48a8-9c08-7aef5f5d5b17" providerId="ADAL" clId="{A91F5CD3-BE57-4C12-A5A0-1569B62F4833}" dt="2026-09-02T15:41:36.522" v="1351" actId="1076"/>
          <ac:spMkLst>
            <pc:docMk/>
            <pc:sldMk cId="1108532728" sldId="3875"/>
            <ac:spMk id="7" creationId="{E8294FFF-DBCC-D947-3178-A920877C4AB2}"/>
          </ac:spMkLst>
        </pc:spChg>
        <pc:graphicFrameChg chg="del">
          <ac:chgData name="O Ford" userId="e2032e56-4048-48a8-9c08-7aef5f5d5b17" providerId="ADAL" clId="{A91F5CD3-BE57-4C12-A5A0-1569B62F4833}" dt="2026-09-02T15:41:12.605" v="1331" actId="478"/>
          <ac:graphicFrameMkLst>
            <pc:docMk/>
            <pc:sldMk cId="1108532728" sldId="3875"/>
            <ac:graphicFrameMk id="11" creationId="{3EE06BD0-8D40-661B-A11A-4EC929DF82DC}"/>
          </ac:graphicFrameMkLst>
        </pc:graphicFrameChg>
        <pc:picChg chg="add mod">
          <ac:chgData name="O Ford" userId="e2032e56-4048-48a8-9c08-7aef5f5d5b17" providerId="ADAL" clId="{A91F5CD3-BE57-4C12-A5A0-1569B62F4833}" dt="2026-09-02T15:42:54.404" v="1369"/>
          <ac:picMkLst>
            <pc:docMk/>
            <pc:sldMk cId="1108532728" sldId="3875"/>
            <ac:picMk id="4" creationId="{0CDB4322-0947-9F26-0E17-7AF51E5E9A3E}"/>
          </ac:picMkLst>
        </pc:picChg>
        <pc:picChg chg="add mod modCrop">
          <ac:chgData name="O Ford" userId="e2032e56-4048-48a8-9c08-7aef5f5d5b17" providerId="ADAL" clId="{A91F5CD3-BE57-4C12-A5A0-1569B62F4833}" dt="2026-09-02T15:50:47.414" v="1808" actId="11530"/>
          <ac:picMkLst>
            <pc:docMk/>
            <pc:sldMk cId="1108532728" sldId="3875"/>
            <ac:picMk id="5" creationId="{70C64143-91F1-D49D-6030-1F218E43804B}"/>
          </ac:picMkLst>
        </pc:picChg>
        <pc:picChg chg="add mod modCrop">
          <ac:chgData name="O Ford" userId="e2032e56-4048-48a8-9c08-7aef5f5d5b17" providerId="ADAL" clId="{A91F5CD3-BE57-4C12-A5A0-1569B62F4833}" dt="2026-09-02T15:50:32.085" v="1803" actId="1076"/>
          <ac:picMkLst>
            <pc:docMk/>
            <pc:sldMk cId="1108532728" sldId="3875"/>
            <ac:picMk id="8" creationId="{52C7DDDC-5E21-7EE1-1DA0-E83E161AC546}"/>
          </ac:picMkLst>
        </pc:picChg>
        <pc:picChg chg="del mod">
          <ac:chgData name="O Ford" userId="e2032e56-4048-48a8-9c08-7aef5f5d5b17" providerId="ADAL" clId="{A91F5CD3-BE57-4C12-A5A0-1569B62F4833}" dt="2026-09-02T15:41:11.423" v="1329" actId="478"/>
          <ac:picMkLst>
            <pc:docMk/>
            <pc:sldMk cId="1108532728" sldId="3875"/>
            <ac:picMk id="10" creationId="{321A4192-0035-B9FF-3184-0E6867F9F1E1}"/>
          </ac:picMkLst>
        </pc:picChg>
        <pc:picChg chg="del">
          <ac:chgData name="O Ford" userId="e2032e56-4048-48a8-9c08-7aef5f5d5b17" providerId="ADAL" clId="{A91F5CD3-BE57-4C12-A5A0-1569B62F4833}" dt="2026-09-02T15:41:14.179" v="1333" actId="478"/>
          <ac:picMkLst>
            <pc:docMk/>
            <pc:sldMk cId="1108532728" sldId="3875"/>
            <ac:picMk id="12" creationId="{AB8D0636-8171-E0CD-A492-E11B81D891C2}"/>
          </ac:picMkLst>
        </pc:picChg>
        <pc:picChg chg="del">
          <ac:chgData name="O Ford" userId="e2032e56-4048-48a8-9c08-7aef5f5d5b17" providerId="ADAL" clId="{A91F5CD3-BE57-4C12-A5A0-1569B62F4833}" dt="2026-09-02T15:41:12.066" v="1330" actId="478"/>
          <ac:picMkLst>
            <pc:docMk/>
            <pc:sldMk cId="1108532728" sldId="3875"/>
            <ac:picMk id="13" creationId="{03B106AA-6966-43CA-ECB0-0AAF41E63B01}"/>
          </ac:picMkLst>
        </pc:picChg>
        <pc:picChg chg="del">
          <ac:chgData name="O Ford" userId="e2032e56-4048-48a8-9c08-7aef5f5d5b17" providerId="ADAL" clId="{A91F5CD3-BE57-4C12-A5A0-1569B62F4833}" dt="2026-09-02T15:41:13.495" v="1332" actId="478"/>
          <ac:picMkLst>
            <pc:docMk/>
            <pc:sldMk cId="1108532728" sldId="3875"/>
            <ac:picMk id="14" creationId="{92CF39C8-75C6-459E-63C6-2B9A195496C4}"/>
          </ac:picMkLst>
        </pc:picChg>
        <pc:picChg chg="add mod">
          <ac:chgData name="O Ford" userId="e2032e56-4048-48a8-9c08-7aef5f5d5b17" providerId="ADAL" clId="{A91F5CD3-BE57-4C12-A5A0-1569B62F4833}" dt="2026-09-02T15:50:32.085" v="1803" actId="1076"/>
          <ac:picMkLst>
            <pc:docMk/>
            <pc:sldMk cId="1108532728" sldId="3875"/>
            <ac:picMk id="15" creationId="{6EFE37D3-AD16-71F2-F150-0CB9A7BDBFB3}"/>
          </ac:picMkLst>
        </pc:picChg>
        <pc:picChg chg="add mod">
          <ac:chgData name="O Ford" userId="e2032e56-4048-48a8-9c08-7aef5f5d5b17" providerId="ADAL" clId="{A91F5CD3-BE57-4C12-A5A0-1569B62F4833}" dt="2026-09-02T15:50:32.085" v="1803" actId="1076"/>
          <ac:picMkLst>
            <pc:docMk/>
            <pc:sldMk cId="1108532728" sldId="3875"/>
            <ac:picMk id="17" creationId="{A7043F27-6D6B-737A-7614-55122943C618}"/>
          </ac:picMkLst>
        </pc:picChg>
        <pc:picChg chg="add mod">
          <ac:chgData name="O Ford" userId="e2032e56-4048-48a8-9c08-7aef5f5d5b17" providerId="ADAL" clId="{A91F5CD3-BE57-4C12-A5A0-1569B62F4833}" dt="2026-09-02T15:50:32.085" v="1803" actId="1076"/>
          <ac:picMkLst>
            <pc:docMk/>
            <pc:sldMk cId="1108532728" sldId="3875"/>
            <ac:picMk id="19" creationId="{E2CE8111-DC9B-5286-3439-B04E8F9DDABD}"/>
          </ac:picMkLst>
        </pc:picChg>
        <pc:picChg chg="add mod">
          <ac:chgData name="O Ford" userId="e2032e56-4048-48a8-9c08-7aef5f5d5b17" providerId="ADAL" clId="{A91F5CD3-BE57-4C12-A5A0-1569B62F4833}" dt="2026-09-02T15:50:35.396" v="1807" actId="1037"/>
          <ac:picMkLst>
            <pc:docMk/>
            <pc:sldMk cId="1108532728" sldId="3875"/>
            <ac:picMk id="21" creationId="{CF2B6C79-D911-6A98-54F2-D915D75F92AC}"/>
          </ac:picMkLst>
        </pc:picChg>
        <pc:picChg chg="add mod">
          <ac:chgData name="O Ford" userId="e2032e56-4048-48a8-9c08-7aef5f5d5b17" providerId="ADAL" clId="{A91F5CD3-BE57-4C12-A5A0-1569B62F4833}" dt="2026-09-02T15:50:34.593" v="1805" actId="1037"/>
          <ac:picMkLst>
            <pc:docMk/>
            <pc:sldMk cId="1108532728" sldId="3875"/>
            <ac:picMk id="23" creationId="{06D1CF6F-6A74-7FE8-F7FD-5B11C1E609AD}"/>
          </ac:picMkLst>
        </pc:picChg>
      </pc:sldChg>
    </pc:docChg>
  </pc:docChgLst>
  <pc:docChgLst>
    <pc:chgData name="R Rooney" userId="S::rro@sjcs.org.uk::04e7d14b-0c92-414d-96fb-224d7107580d" providerId="AD" clId="Web-{BAA22102-D694-FEA5-47E0-F0D90F8D01FB}"/>
    <pc:docChg chg="addSld delSld modSld sldOrd">
      <pc:chgData name="R Rooney" userId="S::rro@sjcs.org.uk::04e7d14b-0c92-414d-96fb-224d7107580d" providerId="AD" clId="Web-{BAA22102-D694-FEA5-47E0-F0D90F8D01FB}" dt="2026-08-20T14:30:01.491" v="627" actId="1076"/>
      <pc:docMkLst>
        <pc:docMk/>
      </pc:docMkLst>
      <pc:sldChg chg="modSp">
        <pc:chgData name="R Rooney" userId="S::rro@sjcs.org.uk::04e7d14b-0c92-414d-96fb-224d7107580d" providerId="AD" clId="Web-{BAA22102-D694-FEA5-47E0-F0D90F8D01FB}" dt="2026-08-20T14:10:21.136" v="10" actId="1076"/>
        <pc:sldMkLst>
          <pc:docMk/>
          <pc:sldMk cId="3105501104" sldId="257"/>
        </pc:sldMkLst>
        <pc:spChg chg="mod">
          <ac:chgData name="R Rooney" userId="S::rro@sjcs.org.uk::04e7d14b-0c92-414d-96fb-224d7107580d" providerId="AD" clId="Web-{BAA22102-D694-FEA5-47E0-F0D90F8D01FB}" dt="2026-08-20T14:10:18.714" v="9" actId="20577"/>
          <ac:spMkLst>
            <pc:docMk/>
            <pc:sldMk cId="3105501104" sldId="257"/>
            <ac:spMk id="4" creationId="{4F4C9A5A-E1DE-8D8D-49D3-672E83746CFD}"/>
          </ac:spMkLst>
        </pc:spChg>
      </pc:sldChg>
      <pc:sldChg chg="modSp">
        <pc:chgData name="R Rooney" userId="S::rro@sjcs.org.uk::04e7d14b-0c92-414d-96fb-224d7107580d" providerId="AD" clId="Web-{BAA22102-D694-FEA5-47E0-F0D90F8D01FB}" dt="2026-08-20T14:11:38.046" v="50" actId="20577"/>
        <pc:sldMkLst>
          <pc:docMk/>
          <pc:sldMk cId="3869223724" sldId="259"/>
        </pc:sldMkLst>
        <pc:spChg chg="mod">
          <ac:chgData name="R Rooney" userId="S::rro@sjcs.org.uk::04e7d14b-0c92-414d-96fb-224d7107580d" providerId="AD" clId="Web-{BAA22102-D694-FEA5-47E0-F0D90F8D01FB}" dt="2026-08-20T14:11:11.122" v="37" actId="20577"/>
          <ac:spMkLst>
            <pc:docMk/>
            <pc:sldMk cId="3869223724" sldId="259"/>
            <ac:spMk id="3" creationId="{98BBDFB4-4093-9C91-9DA1-010405C26C73}"/>
          </ac:spMkLst>
        </pc:spChg>
        <pc:spChg chg="mod">
          <ac:chgData name="R Rooney" userId="S::rro@sjcs.org.uk::04e7d14b-0c92-414d-96fb-224d7107580d" providerId="AD" clId="Web-{BAA22102-D694-FEA5-47E0-F0D90F8D01FB}" dt="2026-08-20T14:11:38.046" v="50" actId="20577"/>
          <ac:spMkLst>
            <pc:docMk/>
            <pc:sldMk cId="3869223724" sldId="259"/>
            <ac:spMk id="4" creationId="{EA2025E0-65DC-20E0-4AA2-F369FF950BB2}"/>
          </ac:spMkLst>
        </pc:spChg>
      </pc:sldChg>
      <pc:sldChg chg="addSp delSp modSp">
        <pc:chgData name="R Rooney" userId="S::rro@sjcs.org.uk::04e7d14b-0c92-414d-96fb-224d7107580d" providerId="AD" clId="Web-{BAA22102-D694-FEA5-47E0-F0D90F8D01FB}" dt="2026-08-20T14:17:51.172" v="290" actId="20577"/>
        <pc:sldMkLst>
          <pc:docMk/>
          <pc:sldMk cId="472175867" sldId="260"/>
        </pc:sldMkLst>
        <pc:spChg chg="mod">
          <ac:chgData name="R Rooney" userId="S::rro@sjcs.org.uk::04e7d14b-0c92-414d-96fb-224d7107580d" providerId="AD" clId="Web-{BAA22102-D694-FEA5-47E0-F0D90F8D01FB}" dt="2026-08-20T14:17:29.421" v="284" actId="14100"/>
          <ac:spMkLst>
            <pc:docMk/>
            <pc:sldMk cId="472175867" sldId="260"/>
            <ac:spMk id="2" creationId="{832058C5-3108-6212-7AAC-93C679DB31EF}"/>
          </ac:spMkLst>
        </pc:spChg>
        <pc:spChg chg="mod">
          <ac:chgData name="R Rooney" userId="S::rro@sjcs.org.uk::04e7d14b-0c92-414d-96fb-224d7107580d" providerId="AD" clId="Web-{BAA22102-D694-FEA5-47E0-F0D90F8D01FB}" dt="2026-08-20T14:17:51.172" v="290" actId="20577"/>
          <ac:spMkLst>
            <pc:docMk/>
            <pc:sldMk cId="472175867" sldId="260"/>
            <ac:spMk id="3" creationId="{0E766172-1285-C653-ECAC-45D19F263D8F}"/>
          </ac:spMkLst>
        </pc:spChg>
        <pc:picChg chg="add mod ord">
          <ac:chgData name="R Rooney" userId="S::rro@sjcs.org.uk::04e7d14b-0c92-414d-96fb-224d7107580d" providerId="AD" clId="Web-{BAA22102-D694-FEA5-47E0-F0D90F8D01FB}" dt="2026-08-20T14:17:42.703" v="288" actId="1076"/>
          <ac:picMkLst>
            <pc:docMk/>
            <pc:sldMk cId="472175867" sldId="260"/>
            <ac:picMk id="9" creationId="{E4F246E6-7F92-31BA-23A8-DA22E3C23EE1}"/>
          </ac:picMkLst>
        </pc:picChg>
        <pc:picChg chg="add mod">
          <ac:chgData name="R Rooney" userId="S::rro@sjcs.org.uk::04e7d14b-0c92-414d-96fb-224d7107580d" providerId="AD" clId="Web-{BAA22102-D694-FEA5-47E0-F0D90F8D01FB}" dt="2026-08-20T14:17:45.156" v="289" actId="1076"/>
          <ac:picMkLst>
            <pc:docMk/>
            <pc:sldMk cId="472175867" sldId="260"/>
            <ac:picMk id="11" creationId="{8E2B4C01-1B5B-8DBB-C1EE-3B648E8DDCC7}"/>
          </ac:picMkLst>
        </pc:picChg>
      </pc:sldChg>
      <pc:sldChg chg="modSp">
        <pc:chgData name="R Rooney" userId="S::rro@sjcs.org.uk::04e7d14b-0c92-414d-96fb-224d7107580d" providerId="AD" clId="Web-{BAA22102-D694-FEA5-47E0-F0D90F8D01FB}" dt="2026-08-20T14:23:03.846" v="435" actId="20577"/>
        <pc:sldMkLst>
          <pc:docMk/>
          <pc:sldMk cId="4148158135" sldId="261"/>
        </pc:sldMkLst>
        <pc:spChg chg="mod">
          <ac:chgData name="R Rooney" userId="S::rro@sjcs.org.uk::04e7d14b-0c92-414d-96fb-224d7107580d" providerId="AD" clId="Web-{BAA22102-D694-FEA5-47E0-F0D90F8D01FB}" dt="2026-08-20T14:23:03.846" v="435" actId="20577"/>
          <ac:spMkLst>
            <pc:docMk/>
            <pc:sldMk cId="4148158135" sldId="261"/>
            <ac:spMk id="3" creationId="{C31365D9-6295-0D52-CED0-AA404B7FC1D5}"/>
          </ac:spMkLst>
        </pc:spChg>
      </pc:sldChg>
      <pc:sldChg chg="modSp">
        <pc:chgData name="R Rooney" userId="S::rro@sjcs.org.uk::04e7d14b-0c92-414d-96fb-224d7107580d" providerId="AD" clId="Web-{BAA22102-D694-FEA5-47E0-F0D90F8D01FB}" dt="2026-08-20T14:30:01.491" v="627" actId="1076"/>
        <pc:sldMkLst>
          <pc:docMk/>
          <pc:sldMk cId="4253008745" sldId="262"/>
        </pc:sldMkLst>
        <pc:spChg chg="mod">
          <ac:chgData name="R Rooney" userId="S::rro@sjcs.org.uk::04e7d14b-0c92-414d-96fb-224d7107580d" providerId="AD" clId="Web-{BAA22102-D694-FEA5-47E0-F0D90F8D01FB}" dt="2026-08-20T14:30:01.491" v="627" actId="1076"/>
          <ac:spMkLst>
            <pc:docMk/>
            <pc:sldMk cId="4253008745" sldId="262"/>
            <ac:spMk id="3" creationId="{8C92EABA-F313-400F-282E-92CF81FF7DA3}"/>
          </ac:spMkLst>
        </pc:spChg>
      </pc:sldChg>
      <pc:sldChg chg="modSp">
        <pc:chgData name="R Rooney" userId="S::rro@sjcs.org.uk::04e7d14b-0c92-414d-96fb-224d7107580d" providerId="AD" clId="Web-{BAA22102-D694-FEA5-47E0-F0D90F8D01FB}" dt="2026-08-20T14:14:35.882" v="244" actId="14100"/>
        <pc:sldMkLst>
          <pc:docMk/>
          <pc:sldMk cId="2406448330" sldId="394"/>
        </pc:sldMkLst>
        <pc:spChg chg="mod">
          <ac:chgData name="R Rooney" userId="S::rro@sjcs.org.uk::04e7d14b-0c92-414d-96fb-224d7107580d" providerId="AD" clId="Web-{BAA22102-D694-FEA5-47E0-F0D90F8D01FB}" dt="2026-08-20T14:14:35.882" v="244" actId="14100"/>
          <ac:spMkLst>
            <pc:docMk/>
            <pc:sldMk cId="2406448330" sldId="394"/>
            <ac:spMk id="2" creationId="{70301CC6-4661-2499-D060-432E342DCC7C}"/>
          </ac:spMkLst>
        </pc:spChg>
        <pc:spChg chg="mod">
          <ac:chgData name="R Rooney" userId="S::rro@sjcs.org.uk::04e7d14b-0c92-414d-96fb-224d7107580d" providerId="AD" clId="Web-{BAA22102-D694-FEA5-47E0-F0D90F8D01FB}" dt="2026-08-20T14:14:21.991" v="234" actId="20577"/>
          <ac:spMkLst>
            <pc:docMk/>
            <pc:sldMk cId="2406448330" sldId="394"/>
            <ac:spMk id="3" creationId="{698B35CD-1518-7E45-FEC9-B43987E21728}"/>
          </ac:spMkLst>
        </pc:spChg>
      </pc:sldChg>
      <pc:sldChg chg="modSp ord">
        <pc:chgData name="R Rooney" userId="S::rro@sjcs.org.uk::04e7d14b-0c92-414d-96fb-224d7107580d" providerId="AD" clId="Web-{BAA22102-D694-FEA5-47E0-F0D90F8D01FB}" dt="2026-08-20T14:22:45.376" v="433" actId="20577"/>
        <pc:sldMkLst>
          <pc:docMk/>
          <pc:sldMk cId="3536522092" sldId="3867"/>
        </pc:sldMkLst>
        <pc:spChg chg="mod">
          <ac:chgData name="R Rooney" userId="S::rro@sjcs.org.uk::04e7d14b-0c92-414d-96fb-224d7107580d" providerId="AD" clId="Web-{BAA22102-D694-FEA5-47E0-F0D90F8D01FB}" dt="2026-08-20T14:22:45.376" v="433" actId="20577"/>
          <ac:spMkLst>
            <pc:docMk/>
            <pc:sldMk cId="3536522092" sldId="3867"/>
            <ac:spMk id="3" creationId="{A4E615D5-AE39-B66E-F6B8-46582A0ADE1D}"/>
          </ac:spMkLst>
        </pc:spChg>
      </pc:sldChg>
      <pc:sldChg chg="modSp">
        <pc:chgData name="R Rooney" userId="S::rro@sjcs.org.uk::04e7d14b-0c92-414d-96fb-224d7107580d" providerId="AD" clId="Web-{BAA22102-D694-FEA5-47E0-F0D90F8D01FB}" dt="2026-08-20T14:19:09.973" v="304" actId="20577"/>
        <pc:sldMkLst>
          <pc:docMk/>
          <pc:sldMk cId="1222918389" sldId="3868"/>
        </pc:sldMkLst>
        <pc:spChg chg="mod">
          <ac:chgData name="R Rooney" userId="S::rro@sjcs.org.uk::04e7d14b-0c92-414d-96fb-224d7107580d" providerId="AD" clId="Web-{BAA22102-D694-FEA5-47E0-F0D90F8D01FB}" dt="2026-08-20T14:19:09.973" v="304" actId="20577"/>
          <ac:spMkLst>
            <pc:docMk/>
            <pc:sldMk cId="1222918389" sldId="3868"/>
            <ac:spMk id="2" creationId="{460CF24E-02EF-43D9-A933-B05B26E23190}"/>
          </ac:spMkLst>
        </pc:spChg>
      </pc:sldChg>
      <pc:sldChg chg="modSp add ord replId">
        <pc:chgData name="R Rooney" userId="S::rro@sjcs.org.uk::04e7d14b-0c92-414d-96fb-224d7107580d" providerId="AD" clId="Web-{BAA22102-D694-FEA5-47E0-F0D90F8D01FB}" dt="2026-08-20T14:22:00.311" v="426" actId="20577"/>
        <pc:sldMkLst>
          <pc:docMk/>
          <pc:sldMk cId="3070342323" sldId="3872"/>
        </pc:sldMkLst>
        <pc:spChg chg="mod">
          <ac:chgData name="R Rooney" userId="S::rro@sjcs.org.uk::04e7d14b-0c92-414d-96fb-224d7107580d" providerId="AD" clId="Web-{BAA22102-D694-FEA5-47E0-F0D90F8D01FB}" dt="2026-08-20T14:19:53.241" v="319" actId="14100"/>
          <ac:spMkLst>
            <pc:docMk/>
            <pc:sldMk cId="3070342323" sldId="3872"/>
            <ac:spMk id="2" creationId="{CCF6235F-5739-4C76-224D-2BA9E384CF35}"/>
          </ac:spMkLst>
        </pc:spChg>
        <pc:spChg chg="mod">
          <ac:chgData name="R Rooney" userId="S::rro@sjcs.org.uk::04e7d14b-0c92-414d-96fb-224d7107580d" providerId="AD" clId="Web-{BAA22102-D694-FEA5-47E0-F0D90F8D01FB}" dt="2026-08-20T14:22:00.311" v="426" actId="20577"/>
          <ac:spMkLst>
            <pc:docMk/>
            <pc:sldMk cId="3070342323" sldId="3872"/>
            <ac:spMk id="3" creationId="{10EE0A58-1894-3712-CEE0-BE1199E51B87}"/>
          </ac:spMkLst>
        </pc:spChg>
      </pc:sldChg>
    </pc:docChg>
  </pc:docChgLst>
  <pc:docChgLst>
    <pc:chgData name="R Rooney" userId="S::rro@sjcs.org.uk::04e7d14b-0c92-414d-96fb-224d7107580d" providerId="AD" clId="Web-{32526AF6-ACB6-6F23-A7EC-1A5F6B689F32}"/>
    <pc:docChg chg="modSld sldOrd">
      <pc:chgData name="R Rooney" userId="S::rro@sjcs.org.uk::04e7d14b-0c92-414d-96fb-224d7107580d" providerId="AD" clId="Web-{32526AF6-ACB6-6F23-A7EC-1A5F6B689F32}" dt="2026-09-03T15:07:40.328" v="22"/>
      <pc:docMkLst>
        <pc:docMk/>
      </pc:docMkLst>
      <pc:sldChg chg="modSp">
        <pc:chgData name="R Rooney" userId="S::rro@sjcs.org.uk::04e7d14b-0c92-414d-96fb-224d7107580d" providerId="AD" clId="Web-{32526AF6-ACB6-6F23-A7EC-1A5F6B689F32}" dt="2026-09-03T15:06:26.701" v="21" actId="20577"/>
        <pc:sldMkLst>
          <pc:docMk/>
          <pc:sldMk cId="4253008745" sldId="262"/>
        </pc:sldMkLst>
        <pc:spChg chg="mod">
          <ac:chgData name="R Rooney" userId="S::rro@sjcs.org.uk::04e7d14b-0c92-414d-96fb-224d7107580d" providerId="AD" clId="Web-{32526AF6-ACB6-6F23-A7EC-1A5F6B689F32}" dt="2026-09-03T15:06:26.701" v="21" actId="20577"/>
          <ac:spMkLst>
            <pc:docMk/>
            <pc:sldMk cId="4253008745" sldId="262"/>
            <ac:spMk id="3" creationId="{8C92EABA-F313-400F-282E-92CF81FF7DA3}"/>
          </ac:spMkLst>
        </pc:spChg>
      </pc:sldChg>
      <pc:sldChg chg="ord">
        <pc:chgData name="R Rooney" userId="S::rro@sjcs.org.uk::04e7d14b-0c92-414d-96fb-224d7107580d" providerId="AD" clId="Web-{32526AF6-ACB6-6F23-A7EC-1A5F6B689F32}" dt="2026-09-03T15:07:40.328" v="22"/>
        <pc:sldMkLst>
          <pc:docMk/>
          <pc:sldMk cId="373589224" sldId="367"/>
        </pc:sldMkLst>
      </pc:sldChg>
    </pc:docChg>
  </pc:docChgLst>
  <pc:docChgLst>
    <pc:chgData name="Victoria Gale" userId="S::vgl@sjcs.org.uk::dbe90e09-512c-4489-a1c2-ce06ed0d911b" providerId="AD" clId="Web-{12AE0F0F-B1EC-FE0C-D2C1-EC93AAA69E89}"/>
    <pc:docChg chg="modSld">
      <pc:chgData name="Victoria Gale" userId="S::vgl@sjcs.org.uk::dbe90e09-512c-4489-a1c2-ce06ed0d911b" providerId="AD" clId="Web-{12AE0F0F-B1EC-FE0C-D2C1-EC93AAA69E89}" dt="2026-09-01T16:09:52.323" v="77" actId="1076"/>
      <pc:docMkLst>
        <pc:docMk/>
      </pc:docMkLst>
      <pc:sldChg chg="modSp">
        <pc:chgData name="Victoria Gale" userId="S::vgl@sjcs.org.uk::dbe90e09-512c-4489-a1c2-ce06ed0d911b" providerId="AD" clId="Web-{12AE0F0F-B1EC-FE0C-D2C1-EC93AAA69E89}" dt="2026-09-01T15:42:32.659" v="11" actId="20577"/>
        <pc:sldMkLst>
          <pc:docMk/>
          <pc:sldMk cId="2747682437" sldId="372"/>
        </pc:sldMkLst>
        <pc:spChg chg="mod">
          <ac:chgData name="Victoria Gale" userId="S::vgl@sjcs.org.uk::dbe90e09-512c-4489-a1c2-ce06ed0d911b" providerId="AD" clId="Web-{12AE0F0F-B1EC-FE0C-D2C1-EC93AAA69E89}" dt="2026-09-01T15:42:10.955" v="8" actId="20577"/>
          <ac:spMkLst>
            <pc:docMk/>
            <pc:sldMk cId="2747682437" sldId="372"/>
            <ac:spMk id="2" creationId="{DB04C83D-9B05-7B73-361E-09974CD94387}"/>
          </ac:spMkLst>
        </pc:spChg>
        <pc:spChg chg="mod">
          <ac:chgData name="Victoria Gale" userId="S::vgl@sjcs.org.uk::dbe90e09-512c-4489-a1c2-ce06ed0d911b" providerId="AD" clId="Web-{12AE0F0F-B1EC-FE0C-D2C1-EC93AAA69E89}" dt="2026-09-01T15:42:32.659" v="11" actId="20577"/>
          <ac:spMkLst>
            <pc:docMk/>
            <pc:sldMk cId="2747682437" sldId="372"/>
            <ac:spMk id="3" creationId="{F7E7784E-FDCC-48BC-A1DC-2C8F01FB8B9E}"/>
          </ac:spMkLst>
        </pc:spChg>
      </pc:sldChg>
      <pc:sldChg chg="modSp">
        <pc:chgData name="Victoria Gale" userId="S::vgl@sjcs.org.uk::dbe90e09-512c-4489-a1c2-ce06ed0d911b" providerId="AD" clId="Web-{12AE0F0F-B1EC-FE0C-D2C1-EC93AAA69E89}" dt="2026-09-01T16:09:52.323" v="77" actId="1076"/>
        <pc:sldMkLst>
          <pc:docMk/>
          <pc:sldMk cId="234740193" sldId="3870"/>
        </pc:sldMkLst>
      </pc:sldChg>
    </pc:docChg>
  </pc:docChgLst>
  <pc:docChgLst>
    <pc:chgData name="Victoria Gale" userId="S::vgl@sjcs.org.uk::dbe90e09-512c-4489-a1c2-ce06ed0d911b" providerId="AD" clId="Web-{9974CA22-E6DD-6DE9-6EAB-8DD5CB9C6BE6}"/>
    <pc:docChg chg="modSld">
      <pc:chgData name="Victoria Gale" userId="S::vgl@sjcs.org.uk::dbe90e09-512c-4489-a1c2-ce06ed0d911b" providerId="AD" clId="Web-{9974CA22-E6DD-6DE9-6EAB-8DD5CB9C6BE6}" dt="2026-09-02T15:37:49.448" v="1" actId="20577"/>
      <pc:docMkLst>
        <pc:docMk/>
      </pc:docMkLst>
      <pc:sldChg chg="modSp">
        <pc:chgData name="Victoria Gale" userId="S::vgl@sjcs.org.uk::dbe90e09-512c-4489-a1c2-ce06ed0d911b" providerId="AD" clId="Web-{9974CA22-E6DD-6DE9-6EAB-8DD5CB9C6BE6}" dt="2026-09-02T15:37:49.448" v="1" actId="20577"/>
        <pc:sldMkLst>
          <pc:docMk/>
          <pc:sldMk cId="234740193" sldId="3870"/>
        </pc:sldMkLst>
        <pc:spChg chg="mod">
          <ac:chgData name="Victoria Gale" userId="S::vgl@sjcs.org.uk::dbe90e09-512c-4489-a1c2-ce06ed0d911b" providerId="AD" clId="Web-{9974CA22-E6DD-6DE9-6EAB-8DD5CB9C6BE6}" dt="2026-09-02T15:37:49.448" v="1" actId="20577"/>
          <ac:spMkLst>
            <pc:docMk/>
            <pc:sldMk cId="234740193" sldId="3870"/>
            <ac:spMk id="3" creationId="{0F241170-BC50-C15F-1C81-4B82EBA3833B}"/>
          </ac:spMkLst>
        </pc:spChg>
      </pc:sldChg>
    </pc:docChg>
  </pc:docChgLst>
  <pc:docChgLst>
    <pc:chgData name="R Rooney" userId="S::rro@sjcs.org.uk::04e7d14b-0c92-414d-96fb-224d7107580d" providerId="AD" clId="Web-{B5585114-BFB2-8CF5-6101-FEF33494B8AA}"/>
    <pc:docChg chg="modSld">
      <pc:chgData name="R Rooney" userId="S::rro@sjcs.org.uk::04e7d14b-0c92-414d-96fb-224d7107580d" providerId="AD" clId="Web-{B5585114-BFB2-8CF5-6101-FEF33494B8AA}" dt="2026-08-26T15:16:36.776" v="44" actId="20577"/>
      <pc:docMkLst>
        <pc:docMk/>
      </pc:docMkLst>
      <pc:sldChg chg="modSp">
        <pc:chgData name="R Rooney" userId="S::rro@sjcs.org.uk::04e7d14b-0c92-414d-96fb-224d7107580d" providerId="AD" clId="Web-{B5585114-BFB2-8CF5-6101-FEF33494B8AA}" dt="2026-08-26T15:16:36.776" v="44" actId="20577"/>
        <pc:sldMkLst>
          <pc:docMk/>
          <pc:sldMk cId="2406448330" sldId="394"/>
        </pc:sldMkLst>
        <pc:spChg chg="mod">
          <ac:chgData name="R Rooney" userId="S::rro@sjcs.org.uk::04e7d14b-0c92-414d-96fb-224d7107580d" providerId="AD" clId="Web-{B5585114-BFB2-8CF5-6101-FEF33494B8AA}" dt="2026-08-26T15:16:36.776" v="44" actId="20577"/>
          <ac:spMkLst>
            <pc:docMk/>
            <pc:sldMk cId="2406448330" sldId="394"/>
            <ac:spMk id="3" creationId="{698B35CD-1518-7E45-FEC9-B43987E21728}"/>
          </ac:spMkLst>
        </pc:spChg>
        <pc:picChg chg="mod">
          <ac:chgData name="R Rooney" userId="S::rro@sjcs.org.uk::04e7d14b-0c92-414d-96fb-224d7107580d" providerId="AD" clId="Web-{B5585114-BFB2-8CF5-6101-FEF33494B8AA}" dt="2026-08-26T15:16:25.666" v="40" actId="1076"/>
          <ac:picMkLst>
            <pc:docMk/>
            <pc:sldMk cId="2406448330" sldId="394"/>
            <ac:picMk id="5" creationId="{4220AC5D-CA0D-78D7-79D0-2AE4DABEB9AD}"/>
          </ac:picMkLst>
        </pc:picChg>
      </pc:sldChg>
    </pc:docChg>
  </pc:docChgLst>
  <pc:docChgLst>
    <pc:chgData name="R Rooney" userId="S::rro@sjcs.org.uk::04e7d14b-0c92-414d-96fb-224d7107580d" providerId="AD" clId="Web-{DA9FDC20-83F1-8847-0AC3-BB123EF50743}"/>
    <pc:docChg chg="modSld">
      <pc:chgData name="R Rooney" userId="S::rro@sjcs.org.uk::04e7d14b-0c92-414d-96fb-224d7107580d" providerId="AD" clId="Web-{DA9FDC20-83F1-8847-0AC3-BB123EF50743}" dt="2026-09-01T14:39:07.391" v="2" actId="1076"/>
      <pc:docMkLst>
        <pc:docMk/>
      </pc:docMkLst>
      <pc:sldChg chg="modSp">
        <pc:chgData name="R Rooney" userId="S::rro@sjcs.org.uk::04e7d14b-0c92-414d-96fb-224d7107580d" providerId="AD" clId="Web-{DA9FDC20-83F1-8847-0AC3-BB123EF50743}" dt="2026-09-01T14:39:07.391" v="2" actId="1076"/>
        <pc:sldMkLst>
          <pc:docMk/>
          <pc:sldMk cId="373589224" sldId="367"/>
        </pc:sldMkLst>
        <pc:picChg chg="mod">
          <ac:chgData name="R Rooney" userId="S::rro@sjcs.org.uk::04e7d14b-0c92-414d-96fb-224d7107580d" providerId="AD" clId="Web-{DA9FDC20-83F1-8847-0AC3-BB123EF50743}" dt="2026-09-01T14:39:07.391" v="2" actId="1076"/>
          <ac:picMkLst>
            <pc:docMk/>
            <pc:sldMk cId="373589224" sldId="367"/>
            <ac:picMk id="5" creationId="{011E6403-43AB-8145-8B3F-B6A7453EADAB}"/>
          </ac:picMkLst>
        </pc:picChg>
      </pc:sldChg>
    </pc:docChg>
  </pc:docChgLst>
  <pc:docChgLst>
    <pc:chgData name="R Rooney" userId="S::rro@sjcs.org.uk::04e7d14b-0c92-414d-96fb-224d7107580d" providerId="AD" clId="Web-{6275E682-99FD-E8DE-A406-3BAB5F393A1B}"/>
    <pc:docChg chg="modSld">
      <pc:chgData name="R Rooney" userId="S::rro@sjcs.org.uk::04e7d14b-0c92-414d-96fb-224d7107580d" providerId="AD" clId="Web-{6275E682-99FD-E8DE-A406-3BAB5F393A1B}" dt="2026-09-01T13:03:02.411" v="5" actId="20577"/>
      <pc:docMkLst>
        <pc:docMk/>
      </pc:docMkLst>
      <pc:sldChg chg="modSp">
        <pc:chgData name="R Rooney" userId="S::rro@sjcs.org.uk::04e7d14b-0c92-414d-96fb-224d7107580d" providerId="AD" clId="Web-{6275E682-99FD-E8DE-A406-3BAB5F393A1B}" dt="2026-09-01T13:03:02.411" v="5" actId="20577"/>
        <pc:sldMkLst>
          <pc:docMk/>
          <pc:sldMk cId="3869223724" sldId="259"/>
        </pc:sldMkLst>
        <pc:spChg chg="mod">
          <ac:chgData name="R Rooney" userId="S::rro@sjcs.org.uk::04e7d14b-0c92-414d-96fb-224d7107580d" providerId="AD" clId="Web-{6275E682-99FD-E8DE-A406-3BAB5F393A1B}" dt="2026-09-01T13:03:02.411" v="5" actId="20577"/>
          <ac:spMkLst>
            <pc:docMk/>
            <pc:sldMk cId="3869223724" sldId="259"/>
            <ac:spMk id="4" creationId="{EA2025E0-65DC-20E0-4AA2-F369FF950BB2}"/>
          </ac:spMkLst>
        </pc:spChg>
      </pc:sldChg>
    </pc:docChg>
  </pc:docChgLst>
  <pc:docChgLst>
    <pc:chgData name="Victoria Gale" userId="S::vgl@sjcs.org.uk::dbe90e09-512c-4489-a1c2-ce06ed0d911b" providerId="AD" clId="Web-{8E718529-3DF1-FEC3-21DE-1CBB54243C87}"/>
    <pc:docChg chg="addSld delSld modSld">
      <pc:chgData name="Victoria Gale" userId="S::vgl@sjcs.org.uk::dbe90e09-512c-4489-a1c2-ce06ed0d911b" providerId="AD" clId="Web-{8E718529-3DF1-FEC3-21DE-1CBB54243C87}" dt="2026-09-02T15:29:06.018" v="863"/>
      <pc:docMkLst>
        <pc:docMk/>
      </pc:docMkLst>
      <pc:sldChg chg="addSp modSp delAnim">
        <pc:chgData name="Victoria Gale" userId="S::vgl@sjcs.org.uk::dbe90e09-512c-4489-a1c2-ce06ed0d911b" providerId="AD" clId="Web-{8E718529-3DF1-FEC3-21DE-1CBB54243C87}" dt="2026-09-02T15:28:03.048" v="859"/>
        <pc:sldMkLst>
          <pc:docMk/>
          <pc:sldMk cId="2747682437" sldId="372"/>
        </pc:sldMkLst>
        <pc:spChg chg="mod">
          <ac:chgData name="Victoria Gale" userId="S::vgl@sjcs.org.uk::dbe90e09-512c-4489-a1c2-ce06ed0d911b" providerId="AD" clId="Web-{8E718529-3DF1-FEC3-21DE-1CBB54243C87}" dt="2026-09-02T14:23:22.701" v="34" actId="20577"/>
          <ac:spMkLst>
            <pc:docMk/>
            <pc:sldMk cId="2747682437" sldId="372"/>
            <ac:spMk id="3" creationId="{F7E7784E-FDCC-48BC-A1DC-2C8F01FB8B9E}"/>
          </ac:spMkLst>
        </pc:spChg>
        <pc:spChg chg="mod">
          <ac:chgData name="Victoria Gale" userId="S::vgl@sjcs.org.uk::dbe90e09-512c-4489-a1c2-ce06ed0d911b" providerId="AD" clId="Web-{8E718529-3DF1-FEC3-21DE-1CBB54243C87}" dt="2026-09-02T14:21:53.511" v="6" actId="20577"/>
          <ac:spMkLst>
            <pc:docMk/>
            <pc:sldMk cId="2747682437" sldId="372"/>
            <ac:spMk id="4" creationId="{44A0152A-80BA-C688-8ACA-33FA79AEDAA3}"/>
          </ac:spMkLst>
        </pc:spChg>
        <pc:picChg chg="add mod modCrop">
          <ac:chgData name="Victoria Gale" userId="S::vgl@sjcs.org.uk::dbe90e09-512c-4489-a1c2-ce06ed0d911b" providerId="AD" clId="Web-{8E718529-3DF1-FEC3-21DE-1CBB54243C87}" dt="2026-09-02T14:23:46.077" v="39" actId="1076"/>
          <ac:picMkLst>
            <pc:docMk/>
            <pc:sldMk cId="2747682437" sldId="372"/>
            <ac:picMk id="5" creationId="{6B9F7B75-7F31-D57C-C6A4-1D53B5989B26}"/>
          </ac:picMkLst>
        </pc:picChg>
      </pc:sldChg>
      <pc:sldChg chg="del">
        <pc:chgData name="Victoria Gale" userId="S::vgl@sjcs.org.uk::dbe90e09-512c-4489-a1c2-ce06ed0d911b" providerId="AD" clId="Web-{8E718529-3DF1-FEC3-21DE-1CBB54243C87}" dt="2026-09-02T15:04:12.987" v="92"/>
        <pc:sldMkLst>
          <pc:docMk/>
          <pc:sldMk cId="4232022756" sldId="910"/>
        </pc:sldMkLst>
      </pc:sldChg>
      <pc:sldChg chg="modSp del">
        <pc:chgData name="Victoria Gale" userId="S::vgl@sjcs.org.uk::dbe90e09-512c-4489-a1c2-ce06ed0d911b" providerId="AD" clId="Web-{8E718529-3DF1-FEC3-21DE-1CBB54243C87}" dt="2026-09-02T15:08:41.541" v="328"/>
        <pc:sldMkLst>
          <pc:docMk/>
          <pc:sldMk cId="358738097" sldId="1155"/>
        </pc:sldMkLst>
        <pc:spChg chg="mod">
          <ac:chgData name="Victoria Gale" userId="S::vgl@sjcs.org.uk::dbe90e09-512c-4489-a1c2-ce06ed0d911b" providerId="AD" clId="Web-{8E718529-3DF1-FEC3-21DE-1CBB54243C87}" dt="2026-09-02T14:24:00.015" v="41" actId="20577"/>
          <ac:spMkLst>
            <pc:docMk/>
            <pc:sldMk cId="358738097" sldId="1155"/>
            <ac:spMk id="3" creationId="{2715DA53-026C-A2BA-DE05-148A180D45B2}"/>
          </ac:spMkLst>
        </pc:spChg>
      </pc:sldChg>
      <pc:sldChg chg="addSp delSp modSp add del addAnim delAnim modAnim">
        <pc:chgData name="Victoria Gale" userId="S::vgl@sjcs.org.uk::dbe90e09-512c-4489-a1c2-ce06ed0d911b" providerId="AD" clId="Web-{8E718529-3DF1-FEC3-21DE-1CBB54243C87}" dt="2026-09-02T15:29:06.018" v="863"/>
        <pc:sldMkLst>
          <pc:docMk/>
          <pc:sldMk cId="1419683249" sldId="1157"/>
        </pc:sldMkLst>
        <pc:spChg chg="add mod">
          <ac:chgData name="Victoria Gale" userId="S::vgl@sjcs.org.uk::dbe90e09-512c-4489-a1c2-ce06ed0d911b" providerId="AD" clId="Web-{8E718529-3DF1-FEC3-21DE-1CBB54243C87}" dt="2026-09-02T15:20:40.084" v="663" actId="1076"/>
          <ac:spMkLst>
            <pc:docMk/>
            <pc:sldMk cId="1419683249" sldId="1157"/>
            <ac:spMk id="2" creationId="{EB7293BE-68B2-57BC-8AAC-C8CDCA683A7C}"/>
          </ac:spMkLst>
        </pc:spChg>
        <pc:spChg chg="mod">
          <ac:chgData name="Victoria Gale" userId="S::vgl@sjcs.org.uk::dbe90e09-512c-4489-a1c2-ce06ed0d911b" providerId="AD" clId="Web-{8E718529-3DF1-FEC3-21DE-1CBB54243C87}" dt="2026-09-02T15:07:36.508" v="263" actId="20577"/>
          <ac:spMkLst>
            <pc:docMk/>
            <pc:sldMk cId="1419683249" sldId="1157"/>
            <ac:spMk id="9" creationId="{00000000-0000-0000-0000-000000000000}"/>
          </ac:spMkLst>
        </pc:spChg>
        <pc:spChg chg="mod topLvl">
          <ac:chgData name="Victoria Gale" userId="S::vgl@sjcs.org.uk::dbe90e09-512c-4489-a1c2-ce06ed0d911b" providerId="AD" clId="Web-{8E718529-3DF1-FEC3-21DE-1CBB54243C87}" dt="2026-09-02T15:23:11.604" v="722" actId="20577"/>
          <ac:spMkLst>
            <pc:docMk/>
            <pc:sldMk cId="1419683249" sldId="1157"/>
            <ac:spMk id="10" creationId="{00000000-0000-0000-0000-000000000000}"/>
          </ac:spMkLst>
        </pc:spChg>
        <pc:spChg chg="add del mod topLvl">
          <ac:chgData name="Victoria Gale" userId="S::vgl@sjcs.org.uk::dbe90e09-512c-4489-a1c2-ce06ed0d911b" providerId="AD" clId="Web-{8E718529-3DF1-FEC3-21DE-1CBB54243C87}" dt="2026-09-02T15:15:38.976" v="484" actId="20577"/>
          <ac:spMkLst>
            <pc:docMk/>
            <pc:sldMk cId="1419683249" sldId="1157"/>
            <ac:spMk id="12" creationId="{00000000-0000-0000-0000-000000000000}"/>
          </ac:spMkLst>
        </pc:spChg>
        <pc:spChg chg="mod">
          <ac:chgData name="Victoria Gale" userId="S::vgl@sjcs.org.uk::dbe90e09-512c-4489-a1c2-ce06ed0d911b" providerId="AD" clId="Web-{8E718529-3DF1-FEC3-21DE-1CBB54243C87}" dt="2026-09-02T15:10:58.434" v="370" actId="20577"/>
          <ac:spMkLst>
            <pc:docMk/>
            <pc:sldMk cId="1419683249" sldId="1157"/>
            <ac:spMk id="13" creationId="{F323C390-5ACE-4470-A6BE-29DFE1ED2F76}"/>
          </ac:spMkLst>
        </pc:spChg>
        <pc:spChg chg="del mod">
          <ac:chgData name="Victoria Gale" userId="S::vgl@sjcs.org.uk::dbe90e09-512c-4489-a1c2-ce06ed0d911b" providerId="AD" clId="Web-{8E718529-3DF1-FEC3-21DE-1CBB54243C87}" dt="2026-09-02T15:15:42.367" v="486"/>
          <ac:spMkLst>
            <pc:docMk/>
            <pc:sldMk cId="1419683249" sldId="1157"/>
            <ac:spMk id="16" creationId="{00000000-0000-0000-0000-000000000000}"/>
          </ac:spMkLst>
        </pc:spChg>
        <pc:spChg chg="mod">
          <ac:chgData name="Victoria Gale" userId="S::vgl@sjcs.org.uk::dbe90e09-512c-4489-a1c2-ce06ed0d911b" providerId="AD" clId="Web-{8E718529-3DF1-FEC3-21DE-1CBB54243C87}" dt="2026-09-02T15:22:36.916" v="691" actId="20577"/>
          <ac:spMkLst>
            <pc:docMk/>
            <pc:sldMk cId="1419683249" sldId="1157"/>
            <ac:spMk id="17" creationId="{00000000-0000-0000-0000-000000000000}"/>
          </ac:spMkLst>
        </pc:spChg>
        <pc:grpChg chg="mod">
          <ac:chgData name="Victoria Gale" userId="S::vgl@sjcs.org.uk::dbe90e09-512c-4489-a1c2-ce06ed0d911b" providerId="AD" clId="Web-{8E718529-3DF1-FEC3-21DE-1CBB54243C87}" dt="2026-09-02T15:16:07.791" v="490" actId="1076"/>
          <ac:grpSpMkLst>
            <pc:docMk/>
            <pc:sldMk cId="1419683249" sldId="1157"/>
            <ac:grpSpMk id="3" creationId="{00000000-0000-0000-0000-000000000000}"/>
          </ac:grpSpMkLst>
        </pc:grpChg>
        <pc:grpChg chg="add del mod">
          <ac:chgData name="Victoria Gale" userId="S::vgl@sjcs.org.uk::dbe90e09-512c-4489-a1c2-ce06ed0d911b" providerId="AD" clId="Web-{8E718529-3DF1-FEC3-21DE-1CBB54243C87}" dt="2026-09-02T15:15:48.712" v="487" actId="1076"/>
          <ac:grpSpMkLst>
            <pc:docMk/>
            <pc:sldMk cId="1419683249" sldId="1157"/>
            <ac:grpSpMk id="4" creationId="{00000000-0000-0000-0000-000000000000}"/>
          </ac:grpSpMkLst>
        </pc:grpChg>
        <pc:cxnChg chg="add mod">
          <ac:chgData name="Victoria Gale" userId="S::vgl@sjcs.org.uk::dbe90e09-512c-4489-a1c2-ce06ed0d911b" providerId="AD" clId="Web-{8E718529-3DF1-FEC3-21DE-1CBB54243C87}" dt="2026-09-02T15:23:17.870" v="724" actId="1076"/>
          <ac:cxnSpMkLst>
            <pc:docMk/>
            <pc:sldMk cId="1419683249" sldId="1157"/>
            <ac:cxnSpMk id="6" creationId="{2D4CDA30-21F1-DC4E-0B44-07C6E025F1FC}"/>
          </ac:cxnSpMkLst>
        </pc:cxnChg>
      </pc:sldChg>
      <pc:sldChg chg="del">
        <pc:chgData name="Victoria Gale" userId="S::vgl@sjcs.org.uk::dbe90e09-512c-4489-a1c2-ce06ed0d911b" providerId="AD" clId="Web-{8E718529-3DF1-FEC3-21DE-1CBB54243C87}" dt="2026-09-02T15:04:10.409" v="91"/>
        <pc:sldMkLst>
          <pc:docMk/>
          <pc:sldMk cId="1399269325" sldId="3865"/>
        </pc:sldMkLst>
      </pc:sldChg>
      <pc:sldChg chg="del">
        <pc:chgData name="Victoria Gale" userId="S::vgl@sjcs.org.uk::dbe90e09-512c-4489-a1c2-ce06ed0d911b" providerId="AD" clId="Web-{8E718529-3DF1-FEC3-21DE-1CBB54243C87}" dt="2026-09-02T15:08:39.853" v="327"/>
        <pc:sldMkLst>
          <pc:docMk/>
          <pc:sldMk cId="4267449028" sldId="3869"/>
        </pc:sldMkLst>
      </pc:sldChg>
      <pc:sldChg chg="addSp delSp modSp">
        <pc:chgData name="Victoria Gale" userId="S::vgl@sjcs.org.uk::dbe90e09-512c-4489-a1c2-ce06ed0d911b" providerId="AD" clId="Web-{8E718529-3DF1-FEC3-21DE-1CBB54243C87}" dt="2026-09-02T15:25:04.310" v="852" actId="20577"/>
        <pc:sldMkLst>
          <pc:docMk/>
          <pc:sldMk cId="234740193" sldId="3870"/>
        </pc:sldMkLst>
        <pc:spChg chg="add mod">
          <ac:chgData name="Victoria Gale" userId="S::vgl@sjcs.org.uk::dbe90e09-512c-4489-a1c2-ce06ed0d911b" providerId="AD" clId="Web-{8E718529-3DF1-FEC3-21DE-1CBB54243C87}" dt="2026-09-02T15:25:04.310" v="852" actId="20577"/>
          <ac:spMkLst>
            <pc:docMk/>
            <pc:sldMk cId="234740193" sldId="3870"/>
            <ac:spMk id="3" creationId="{0F241170-BC50-C15F-1C81-4B82EBA3833B}"/>
          </ac:spMkLst>
        </pc:spChg>
        <pc:spChg chg="add mod">
          <ac:chgData name="Victoria Gale" userId="S::vgl@sjcs.org.uk::dbe90e09-512c-4489-a1c2-ce06ed0d911b" providerId="AD" clId="Web-{8E718529-3DF1-FEC3-21DE-1CBB54243C87}" dt="2026-09-02T14:34:20.044" v="89" actId="14100"/>
          <ac:spMkLst>
            <pc:docMk/>
            <pc:sldMk cId="234740193" sldId="3870"/>
            <ac:spMk id="4" creationId="{74832C31-81D9-F10E-7DCA-DDAC03E92D6A}"/>
          </ac:spMkLst>
        </pc:spChg>
        <pc:spChg chg="add del">
          <ac:chgData name="Victoria Gale" userId="S::vgl@sjcs.org.uk::dbe90e09-512c-4489-a1c2-ce06ed0d911b" providerId="AD" clId="Web-{8E718529-3DF1-FEC3-21DE-1CBB54243C87}" dt="2026-09-02T14:33:30.215" v="79"/>
          <ac:spMkLst>
            <pc:docMk/>
            <pc:sldMk cId="234740193" sldId="3870"/>
            <ac:spMk id="7" creationId="{06858A8E-E69F-1EE3-EF6B-C8510E1980F4}"/>
          </ac:spMkLst>
        </pc:spChg>
        <pc:spChg chg="del mod">
          <ac:chgData name="Victoria Gale" userId="S::vgl@sjcs.org.uk::dbe90e09-512c-4489-a1c2-ce06ed0d911b" providerId="AD" clId="Web-{8E718529-3DF1-FEC3-21DE-1CBB54243C87}" dt="2026-09-02T14:31:46.916" v="45"/>
          <ac:spMkLst>
            <pc:docMk/>
            <pc:sldMk cId="234740193" sldId="3870"/>
            <ac:spMk id="22" creationId="{4AACF49E-0E29-745F-DC51-EBD7B43BC4EC}"/>
          </ac:spMkLst>
        </pc:spChg>
        <pc:spChg chg="mod">
          <ac:chgData name="Victoria Gale" userId="S::vgl@sjcs.org.uk::dbe90e09-512c-4489-a1c2-ce06ed0d911b" providerId="AD" clId="Web-{8E718529-3DF1-FEC3-21DE-1CBB54243C87}" dt="2026-09-02T14:32:13.901" v="59" actId="1076"/>
          <ac:spMkLst>
            <pc:docMk/>
            <pc:sldMk cId="234740193" sldId="3870"/>
            <ac:spMk id="23" creationId="{9A072271-3A06-60BD-FC8B-0CEB484839A8}"/>
          </ac:spMkLst>
        </pc:spChg>
        <pc:picChg chg="add mod modCrop">
          <ac:chgData name="Victoria Gale" userId="S::vgl@sjcs.org.uk::dbe90e09-512c-4489-a1c2-ce06ed0d911b" providerId="AD" clId="Web-{8E718529-3DF1-FEC3-21DE-1CBB54243C87}" dt="2026-09-02T14:34:20.091" v="90" actId="1076"/>
          <ac:picMkLst>
            <pc:docMk/>
            <pc:sldMk cId="234740193" sldId="3870"/>
            <ac:picMk id="6" creationId="{36EA3B5E-E297-0C63-4546-4FFAD383504A}"/>
          </ac:picMkLst>
        </pc:picChg>
        <pc:picChg chg="mod">
          <ac:chgData name="Victoria Gale" userId="S::vgl@sjcs.org.uk::dbe90e09-512c-4489-a1c2-ce06ed0d911b" providerId="AD" clId="Web-{8E718529-3DF1-FEC3-21DE-1CBB54243C87}" dt="2026-09-02T14:33:59.090" v="85" actId="1076"/>
          <ac:picMkLst>
            <pc:docMk/>
            <pc:sldMk cId="234740193" sldId="3870"/>
            <ac:picMk id="25" creationId="{66C1A6AD-432D-5BE0-ADCE-73157D913C7C}"/>
          </ac:picMkLst>
        </pc:picChg>
        <pc:picChg chg="mod">
          <ac:chgData name="Victoria Gale" userId="S::vgl@sjcs.org.uk::dbe90e09-512c-4489-a1c2-ce06ed0d911b" providerId="AD" clId="Web-{8E718529-3DF1-FEC3-21DE-1CBB54243C87}" dt="2026-09-02T14:33:43.449" v="83" actId="1076"/>
          <ac:picMkLst>
            <pc:docMk/>
            <pc:sldMk cId="234740193" sldId="3870"/>
            <ac:picMk id="46" creationId="{BC2D82F4-6C71-76E9-EFB9-9F4E51973BCF}"/>
          </ac:picMkLst>
        </pc:picChg>
      </pc:sldChg>
      <pc:sldChg chg="del">
        <pc:chgData name="Victoria Gale" userId="S::vgl@sjcs.org.uk::dbe90e09-512c-4489-a1c2-ce06ed0d911b" providerId="AD" clId="Web-{8E718529-3DF1-FEC3-21DE-1CBB54243C87}" dt="2026-09-02T15:08:42.275" v="329"/>
        <pc:sldMkLst>
          <pc:docMk/>
          <pc:sldMk cId="730246723" sldId="3871"/>
        </pc:sldMkLst>
      </pc:sldChg>
      <pc:sldChg chg="add replId">
        <pc:chgData name="Victoria Gale" userId="S::vgl@sjcs.org.uk::dbe90e09-512c-4489-a1c2-ce06ed0d911b" providerId="AD" clId="Web-{8E718529-3DF1-FEC3-21DE-1CBB54243C87}" dt="2026-09-02T14:31:37.212" v="42"/>
        <pc:sldMkLst>
          <pc:docMk/>
          <pc:sldMk cId="826319326" sldId="3873"/>
        </pc:sldMkLst>
      </pc:sldChg>
    </pc:docChg>
  </pc:docChgLst>
  <pc:docChgLst>
    <pc:chgData name="Jessica Snook" userId="ca8625fd-12cd-49e1-b819-18ea4410e456" providerId="ADAL" clId="{0C48A82F-65FF-4AB3-8EA7-1B7DC95A11BE}"/>
    <pc:docChg chg="custSel addSld modSld">
      <pc:chgData name="Jessica Snook" userId="ca8625fd-12cd-49e1-b819-18ea4410e456" providerId="ADAL" clId="{0C48A82F-65FF-4AB3-8EA7-1B7DC95A11BE}" dt="2026-09-02T15:16:25.105" v="210" actId="20577"/>
      <pc:docMkLst>
        <pc:docMk/>
      </pc:docMkLst>
      <pc:sldChg chg="addSp delSp modSp mod delAnim">
        <pc:chgData name="Jessica Snook" userId="ca8625fd-12cd-49e1-b819-18ea4410e456" providerId="ADAL" clId="{0C48A82F-65FF-4AB3-8EA7-1B7DC95A11BE}" dt="2026-09-02T15:08:23.205" v="18" actId="14100"/>
        <pc:sldMkLst>
          <pc:docMk/>
          <pc:sldMk cId="1332230812" sldId="263"/>
        </pc:sldMkLst>
        <pc:spChg chg="del">
          <ac:chgData name="Jessica Snook" userId="ca8625fd-12cd-49e1-b819-18ea4410e456" providerId="ADAL" clId="{0C48A82F-65FF-4AB3-8EA7-1B7DC95A11BE}" dt="2026-09-02T15:07:30.700" v="8" actId="478"/>
          <ac:spMkLst>
            <pc:docMk/>
            <pc:sldMk cId="1332230812" sldId="263"/>
            <ac:spMk id="3" creationId="{F7E7784E-FDCC-48BC-A1DC-2C8F01FB8B9E}"/>
          </ac:spMkLst>
        </pc:spChg>
        <pc:spChg chg="add del mod">
          <ac:chgData name="Jessica Snook" userId="ca8625fd-12cd-49e1-b819-18ea4410e456" providerId="ADAL" clId="{0C48A82F-65FF-4AB3-8EA7-1B7DC95A11BE}" dt="2026-09-02T15:07:35.824" v="9" actId="478"/>
          <ac:spMkLst>
            <pc:docMk/>
            <pc:sldMk cId="1332230812" sldId="263"/>
            <ac:spMk id="15" creationId="{856C133B-474C-EC13-4CEC-408C825A64EC}"/>
          </ac:spMkLst>
        </pc:spChg>
        <pc:picChg chg="del">
          <ac:chgData name="Jessica Snook" userId="ca8625fd-12cd-49e1-b819-18ea4410e456" providerId="ADAL" clId="{0C48A82F-65FF-4AB3-8EA7-1B7DC95A11BE}" dt="2026-09-02T15:07:16.328" v="2" actId="478"/>
          <ac:picMkLst>
            <pc:docMk/>
            <pc:sldMk cId="1332230812" sldId="263"/>
            <ac:picMk id="5" creationId="{963BC412-C244-594E-5FED-B064BDD82ED3}"/>
          </ac:picMkLst>
        </pc:picChg>
        <pc:picChg chg="del">
          <ac:chgData name="Jessica Snook" userId="ca8625fd-12cd-49e1-b819-18ea4410e456" providerId="ADAL" clId="{0C48A82F-65FF-4AB3-8EA7-1B7DC95A11BE}" dt="2026-09-02T15:07:20.687" v="5" actId="478"/>
          <ac:picMkLst>
            <pc:docMk/>
            <pc:sldMk cId="1332230812" sldId="263"/>
            <ac:picMk id="8" creationId="{A378430B-3E4E-B708-76AD-26843E8A1195}"/>
          </ac:picMkLst>
        </pc:picChg>
        <pc:picChg chg="del">
          <ac:chgData name="Jessica Snook" userId="ca8625fd-12cd-49e1-b819-18ea4410e456" providerId="ADAL" clId="{0C48A82F-65FF-4AB3-8EA7-1B7DC95A11BE}" dt="2026-09-02T15:07:17.699" v="3" actId="478"/>
          <ac:picMkLst>
            <pc:docMk/>
            <pc:sldMk cId="1332230812" sldId="263"/>
            <ac:picMk id="9" creationId="{A8878EA3-DA04-473A-E400-B55044119E33}"/>
          </ac:picMkLst>
        </pc:picChg>
        <pc:picChg chg="del">
          <ac:chgData name="Jessica Snook" userId="ca8625fd-12cd-49e1-b819-18ea4410e456" providerId="ADAL" clId="{0C48A82F-65FF-4AB3-8EA7-1B7DC95A11BE}" dt="2026-09-02T15:07:19.094" v="4" actId="478"/>
          <ac:picMkLst>
            <pc:docMk/>
            <pc:sldMk cId="1332230812" sldId="263"/>
            <ac:picMk id="10" creationId="{0FC90992-4B18-ABD2-31E4-8AEFC25F2446}"/>
          </ac:picMkLst>
        </pc:picChg>
        <pc:picChg chg="del">
          <ac:chgData name="Jessica Snook" userId="ca8625fd-12cd-49e1-b819-18ea4410e456" providerId="ADAL" clId="{0C48A82F-65FF-4AB3-8EA7-1B7DC95A11BE}" dt="2026-09-02T15:07:15.158" v="1" actId="478"/>
          <ac:picMkLst>
            <pc:docMk/>
            <pc:sldMk cId="1332230812" sldId="263"/>
            <ac:picMk id="12" creationId="{A697292D-8E98-0178-6B2A-1C024B6CE7AF}"/>
          </ac:picMkLst>
        </pc:picChg>
        <pc:picChg chg="del">
          <ac:chgData name="Jessica Snook" userId="ca8625fd-12cd-49e1-b819-18ea4410e456" providerId="ADAL" clId="{0C48A82F-65FF-4AB3-8EA7-1B7DC95A11BE}" dt="2026-09-02T15:07:21.760" v="6" actId="478"/>
          <ac:picMkLst>
            <pc:docMk/>
            <pc:sldMk cId="1332230812" sldId="263"/>
            <ac:picMk id="13" creationId="{9AEF78E2-F438-5FE3-B30E-A708C125798C}"/>
          </ac:picMkLst>
        </pc:picChg>
        <pc:picChg chg="del">
          <ac:chgData name="Jessica Snook" userId="ca8625fd-12cd-49e1-b819-18ea4410e456" providerId="ADAL" clId="{0C48A82F-65FF-4AB3-8EA7-1B7DC95A11BE}" dt="2026-09-02T15:07:23.300" v="7" actId="478"/>
          <ac:picMkLst>
            <pc:docMk/>
            <pc:sldMk cId="1332230812" sldId="263"/>
            <ac:picMk id="14" creationId="{353F4819-3DD3-CB1C-B2BA-4A29A027A8D4}"/>
          </ac:picMkLst>
        </pc:picChg>
        <pc:picChg chg="add mod">
          <ac:chgData name="Jessica Snook" userId="ca8625fd-12cd-49e1-b819-18ea4410e456" providerId="ADAL" clId="{0C48A82F-65FF-4AB3-8EA7-1B7DC95A11BE}" dt="2026-09-02T15:08:23.205" v="18" actId="14100"/>
          <ac:picMkLst>
            <pc:docMk/>
            <pc:sldMk cId="1332230812" sldId="263"/>
            <ac:picMk id="16" creationId="{883A2335-5E3D-396C-286D-D927EAEE2143}"/>
          </ac:picMkLst>
        </pc:picChg>
      </pc:sldChg>
      <pc:sldChg chg="addSp delSp modSp mod">
        <pc:chgData name="Jessica Snook" userId="ca8625fd-12cd-49e1-b819-18ea4410e456" providerId="ADAL" clId="{0C48A82F-65FF-4AB3-8EA7-1B7DC95A11BE}" dt="2026-09-02T15:16:25.105" v="210" actId="20577"/>
        <pc:sldMkLst>
          <pc:docMk/>
          <pc:sldMk cId="3262858066" sldId="371"/>
        </pc:sldMkLst>
        <pc:spChg chg="mod">
          <ac:chgData name="Jessica Snook" userId="ca8625fd-12cd-49e1-b819-18ea4410e456" providerId="ADAL" clId="{0C48A82F-65FF-4AB3-8EA7-1B7DC95A11BE}" dt="2026-09-02T15:16:25.105" v="210" actId="20577"/>
          <ac:spMkLst>
            <pc:docMk/>
            <pc:sldMk cId="3262858066" sldId="371"/>
            <ac:spMk id="3" creationId="{F7E7784E-FDCC-48BC-A1DC-2C8F01FB8B9E}"/>
          </ac:spMkLst>
        </pc:spChg>
        <pc:spChg chg="del">
          <ac:chgData name="Jessica Snook" userId="ca8625fd-12cd-49e1-b819-18ea4410e456" providerId="ADAL" clId="{0C48A82F-65FF-4AB3-8EA7-1B7DC95A11BE}" dt="2026-09-02T15:13:05.410" v="82" actId="478"/>
          <ac:spMkLst>
            <pc:docMk/>
            <pc:sldMk cId="3262858066" sldId="371"/>
            <ac:spMk id="4" creationId="{44A0152A-80BA-C688-8ACA-33FA79AEDAA3}"/>
          </ac:spMkLst>
        </pc:spChg>
        <pc:spChg chg="add del mod">
          <ac:chgData name="Jessica Snook" userId="ca8625fd-12cd-49e1-b819-18ea4410e456" providerId="ADAL" clId="{0C48A82F-65FF-4AB3-8EA7-1B7DC95A11BE}" dt="2026-09-02T15:13:08.656" v="83" actId="478"/>
          <ac:spMkLst>
            <pc:docMk/>
            <pc:sldMk cId="3262858066" sldId="371"/>
            <ac:spMk id="15" creationId="{DF984D76-B746-439F-43BB-FB2D5FC38AF2}"/>
          </ac:spMkLst>
        </pc:spChg>
        <pc:spChg chg="add">
          <ac:chgData name="Jessica Snook" userId="ca8625fd-12cd-49e1-b819-18ea4410e456" providerId="ADAL" clId="{0C48A82F-65FF-4AB3-8EA7-1B7DC95A11BE}" dt="2026-09-02T15:16:08.888" v="176" actId="22"/>
          <ac:spMkLst>
            <pc:docMk/>
            <pc:sldMk cId="3262858066" sldId="371"/>
            <ac:spMk id="23" creationId="{F7F18165-5B89-3C7F-60FF-304D19D3EE57}"/>
          </ac:spMkLst>
        </pc:spChg>
        <pc:picChg chg="del">
          <ac:chgData name="Jessica Snook" userId="ca8625fd-12cd-49e1-b819-18ea4410e456" providerId="ADAL" clId="{0C48A82F-65FF-4AB3-8EA7-1B7DC95A11BE}" dt="2026-09-02T15:09:38.362" v="80" actId="478"/>
          <ac:picMkLst>
            <pc:docMk/>
            <pc:sldMk cId="3262858066" sldId="371"/>
            <ac:picMk id="6" creationId="{206149FB-5D91-01D2-AB58-17841130BA38}"/>
          </ac:picMkLst>
        </pc:picChg>
        <pc:picChg chg="del">
          <ac:chgData name="Jessica Snook" userId="ca8625fd-12cd-49e1-b819-18ea4410e456" providerId="ADAL" clId="{0C48A82F-65FF-4AB3-8EA7-1B7DC95A11BE}" dt="2026-09-02T15:09:32.812" v="75" actId="478"/>
          <ac:picMkLst>
            <pc:docMk/>
            <pc:sldMk cId="3262858066" sldId="371"/>
            <ac:picMk id="8" creationId="{93DC1339-16AB-96F8-7BE4-A985D2E02A28}"/>
          </ac:picMkLst>
        </pc:picChg>
        <pc:picChg chg="del">
          <ac:chgData name="Jessica Snook" userId="ca8625fd-12cd-49e1-b819-18ea4410e456" providerId="ADAL" clId="{0C48A82F-65FF-4AB3-8EA7-1B7DC95A11BE}" dt="2026-09-02T15:09:34.955" v="77" actId="478"/>
          <ac:picMkLst>
            <pc:docMk/>
            <pc:sldMk cId="3262858066" sldId="371"/>
            <ac:picMk id="9" creationId="{3D6DD9B5-5C6C-EF25-474A-6ACC863C7296}"/>
          </ac:picMkLst>
        </pc:picChg>
        <pc:picChg chg="del">
          <ac:chgData name="Jessica Snook" userId="ca8625fd-12cd-49e1-b819-18ea4410e456" providerId="ADAL" clId="{0C48A82F-65FF-4AB3-8EA7-1B7DC95A11BE}" dt="2026-09-02T15:09:37.349" v="79" actId="478"/>
          <ac:picMkLst>
            <pc:docMk/>
            <pc:sldMk cId="3262858066" sldId="371"/>
            <ac:picMk id="10" creationId="{0453B13A-BE8A-1401-5DA4-8985EC76887F}"/>
          </ac:picMkLst>
        </pc:picChg>
        <pc:picChg chg="del">
          <ac:chgData name="Jessica Snook" userId="ca8625fd-12cd-49e1-b819-18ea4410e456" providerId="ADAL" clId="{0C48A82F-65FF-4AB3-8EA7-1B7DC95A11BE}" dt="2026-09-02T15:09:39.551" v="81" actId="478"/>
          <ac:picMkLst>
            <pc:docMk/>
            <pc:sldMk cId="3262858066" sldId="371"/>
            <ac:picMk id="11" creationId="{057A014B-7E02-5103-D3C5-B9D9DBC239EB}"/>
          </ac:picMkLst>
        </pc:picChg>
        <pc:picChg chg="del">
          <ac:chgData name="Jessica Snook" userId="ca8625fd-12cd-49e1-b819-18ea4410e456" providerId="ADAL" clId="{0C48A82F-65FF-4AB3-8EA7-1B7DC95A11BE}" dt="2026-09-02T15:09:36.016" v="78" actId="478"/>
          <ac:picMkLst>
            <pc:docMk/>
            <pc:sldMk cId="3262858066" sldId="371"/>
            <ac:picMk id="12" creationId="{4FA32BFB-F73D-2AEA-11C2-D761874FA96A}"/>
          </ac:picMkLst>
        </pc:picChg>
        <pc:picChg chg="del">
          <ac:chgData name="Jessica Snook" userId="ca8625fd-12cd-49e1-b819-18ea4410e456" providerId="ADAL" clId="{0C48A82F-65FF-4AB3-8EA7-1B7DC95A11BE}" dt="2026-09-02T15:09:34.147" v="76" actId="478"/>
          <ac:picMkLst>
            <pc:docMk/>
            <pc:sldMk cId="3262858066" sldId="371"/>
            <ac:picMk id="13" creationId="{80D56205-7833-8B36-1C17-63BF3C320620}"/>
          </ac:picMkLst>
        </pc:picChg>
        <pc:picChg chg="add mod">
          <ac:chgData name="Jessica Snook" userId="ca8625fd-12cd-49e1-b819-18ea4410e456" providerId="ADAL" clId="{0C48A82F-65FF-4AB3-8EA7-1B7DC95A11BE}" dt="2026-09-02T15:13:51.992" v="96" actId="14100"/>
          <ac:picMkLst>
            <pc:docMk/>
            <pc:sldMk cId="3262858066" sldId="371"/>
            <ac:picMk id="16" creationId="{E28B2B83-835B-B8A9-4239-B672EE175E64}"/>
          </ac:picMkLst>
        </pc:picChg>
        <pc:picChg chg="add mod">
          <ac:chgData name="Jessica Snook" userId="ca8625fd-12cd-49e1-b819-18ea4410e456" providerId="ADAL" clId="{0C48A82F-65FF-4AB3-8EA7-1B7DC95A11BE}" dt="2026-09-02T15:15:11.158" v="128" actId="1076"/>
          <ac:picMkLst>
            <pc:docMk/>
            <pc:sldMk cId="3262858066" sldId="371"/>
            <ac:picMk id="17" creationId="{F5905F81-58E9-04D1-571B-13BAC154359F}"/>
          </ac:picMkLst>
        </pc:picChg>
        <pc:picChg chg="add mod">
          <ac:chgData name="Jessica Snook" userId="ca8625fd-12cd-49e1-b819-18ea4410e456" providerId="ADAL" clId="{0C48A82F-65FF-4AB3-8EA7-1B7DC95A11BE}" dt="2026-09-02T15:13:43.008" v="91" actId="14100"/>
          <ac:picMkLst>
            <pc:docMk/>
            <pc:sldMk cId="3262858066" sldId="371"/>
            <ac:picMk id="18" creationId="{94C28A61-3D63-DD9C-7E3F-FFF8D34AB6CC}"/>
          </ac:picMkLst>
        </pc:picChg>
        <pc:picChg chg="add mod">
          <ac:chgData name="Jessica Snook" userId="ca8625fd-12cd-49e1-b819-18ea4410e456" providerId="ADAL" clId="{0C48A82F-65FF-4AB3-8EA7-1B7DC95A11BE}" dt="2026-09-02T15:13:37.840" v="88" actId="1076"/>
          <ac:picMkLst>
            <pc:docMk/>
            <pc:sldMk cId="3262858066" sldId="371"/>
            <ac:picMk id="19" creationId="{4E44D398-DDAB-3548-3971-FEB02279A015}"/>
          </ac:picMkLst>
        </pc:picChg>
      </pc:sldChg>
      <pc:sldChg chg="modSp add mod">
        <pc:chgData name="Jessica Snook" userId="ca8625fd-12cd-49e1-b819-18ea4410e456" providerId="ADAL" clId="{0C48A82F-65FF-4AB3-8EA7-1B7DC95A11BE}" dt="2026-09-02T15:09:29.141" v="74" actId="20577"/>
        <pc:sldMkLst>
          <pc:docMk/>
          <pc:sldMk cId="523940363" sldId="3874"/>
        </pc:sldMkLst>
        <pc:spChg chg="mod">
          <ac:chgData name="Jessica Snook" userId="ca8625fd-12cd-49e1-b819-18ea4410e456" providerId="ADAL" clId="{0C48A82F-65FF-4AB3-8EA7-1B7DC95A11BE}" dt="2026-09-02T15:09:29.141" v="74" actId="20577"/>
          <ac:spMkLst>
            <pc:docMk/>
            <pc:sldMk cId="523940363" sldId="3874"/>
            <ac:spMk id="3" creationId="{F7E7784E-FDCC-48BC-A1DC-2C8F01FB8B9E}"/>
          </ac:spMkLst>
        </pc:spChg>
        <pc:spChg chg="mod">
          <ac:chgData name="Jessica Snook" userId="ca8625fd-12cd-49e1-b819-18ea4410e456" providerId="ADAL" clId="{0C48A82F-65FF-4AB3-8EA7-1B7DC95A11BE}" dt="2026-09-02T15:09:09.956" v="36" actId="27636"/>
          <ac:spMkLst>
            <pc:docMk/>
            <pc:sldMk cId="523940363" sldId="3874"/>
            <ac:spMk id="4" creationId="{44A0152A-80BA-C688-8ACA-33FA79AEDAA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4A2A8EBE-07C3-44D7-A86D-27EB8C9A40D7}" type="datetimeFigureOut">
              <a:t>9/3/2026</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B86BA1C5-D608-4155-AEF9-6F207D94892F}" type="slidenum">
              <a:t>‹#›</a:t>
            </a:fld>
            <a:endParaRPr lang="en-US"/>
          </a:p>
        </p:txBody>
      </p:sp>
    </p:spTree>
    <p:extLst>
      <p:ext uri="{BB962C8B-B14F-4D97-AF65-F5344CB8AC3E}">
        <p14:creationId xmlns:p14="http://schemas.microsoft.com/office/powerpoint/2010/main" val="2715931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solidFill>
                  <a:srgbClr val="3E4144"/>
                </a:solidFill>
                <a:ea typeface="Calibri"/>
                <a:cs typeface="Calibri"/>
              </a:rPr>
              <a:t>*1:1 meetings – Inline with Gatsby </a:t>
            </a:r>
            <a:r>
              <a:rPr lang="en-US">
                <a:solidFill>
                  <a:srgbClr val="3E4144"/>
                </a:solidFill>
              </a:rPr>
              <a:t>students receive impartial careers guidance </a:t>
            </a:r>
            <a:r>
              <a:rPr lang="en-US">
                <a:solidFill>
                  <a:srgbClr val="3E4144"/>
                </a:solidFill>
                <a:ea typeface="Calibri"/>
                <a:cs typeface="Calibri"/>
              </a:rPr>
              <a:t>from myself, a Level 6 qualified Careers Advisor to support their decision making for Post-16. (Any parents wish to meet also or have a phone call please let me know- this is a partnership and for some parents they've done it before, for some it's first time, here to help! E-mail me</a:t>
            </a:r>
            <a:endParaRPr lang="en-US">
              <a:solidFill>
                <a:srgbClr val="3E4144"/>
              </a:solidFill>
            </a:endParaRPr>
          </a:p>
          <a:p>
            <a:pPr algn="just"/>
            <a:r>
              <a:rPr lang="en-US">
                <a:solidFill>
                  <a:srgbClr val="3E4144"/>
                </a:solidFill>
                <a:ea typeface="Calibri"/>
                <a:cs typeface="Calibri"/>
              </a:rPr>
              <a:t>*PSHE lesson – with </a:t>
            </a:r>
            <a:r>
              <a:rPr lang="en-US" err="1">
                <a:solidFill>
                  <a:srgbClr val="3E4144"/>
                </a:solidFill>
                <a:ea typeface="Calibri"/>
                <a:cs typeface="Calibri"/>
              </a:rPr>
              <a:t>HoY</a:t>
            </a:r>
            <a:r>
              <a:rPr lang="en-US">
                <a:solidFill>
                  <a:srgbClr val="3E4144"/>
                </a:solidFill>
                <a:ea typeface="Calibri"/>
                <a:cs typeface="Calibri"/>
              </a:rPr>
              <a:t> and set teachers will guide them  through Post-16 options and how to make an informed decision that's right for each individual child.</a:t>
            </a:r>
            <a:endParaRPr lang="en-US">
              <a:solidFill>
                <a:srgbClr val="3E4144"/>
              </a:solidFill>
            </a:endParaRPr>
          </a:p>
          <a:p>
            <a:pPr algn="just"/>
            <a:r>
              <a:rPr lang="en-US">
                <a:solidFill>
                  <a:srgbClr val="3E4144"/>
                </a:solidFill>
              </a:rPr>
              <a:t>*In line with the Baker clause, we welcome representatives from all local post-16 providers into school to speak to our students at assembly time on set Fridays Sept to November. </a:t>
            </a:r>
            <a:br>
              <a:rPr lang="en-US">
                <a:cs typeface="+mn-lt"/>
              </a:rPr>
            </a:br>
            <a:br>
              <a:rPr lang="en-US">
                <a:cs typeface="+mn-lt"/>
              </a:rPr>
            </a:br>
            <a:r>
              <a:rPr lang="en-US">
                <a:solidFill>
                  <a:srgbClr val="3E4144"/>
                </a:solidFill>
              </a:rPr>
              <a:t>We will encourage all students in Year 11  to apply to </a:t>
            </a:r>
            <a:r>
              <a:rPr lang="en-US" b="1" u="sng">
                <a:solidFill>
                  <a:srgbClr val="3E4144"/>
                </a:solidFill>
              </a:rPr>
              <a:t>at least</a:t>
            </a:r>
            <a:r>
              <a:rPr lang="en-US">
                <a:solidFill>
                  <a:srgbClr val="3E4144"/>
                </a:solidFill>
              </a:rPr>
              <a:t> two separate establishments, but some may choose to apply to more. The decision as to which placement to accept (following offers of a place) do not normally need to be made until exam results have been received in August.</a:t>
            </a:r>
            <a:endParaRPr lang="en-US">
              <a:ea typeface="Calibri"/>
              <a:cs typeface="Calibri"/>
            </a:endParaRPr>
          </a:p>
          <a:p>
            <a:pPr algn="just"/>
            <a:r>
              <a:rPr lang="en-US">
                <a:solidFill>
                  <a:srgbClr val="3E4144"/>
                </a:solidFill>
              </a:rPr>
              <a:t>Students are encouraged to attend open evenings around the time of applications and be aware that each establishment has different deadlines for applications. Handout regarding local Open Days available to collect at the end of this talk in reception area and will be e-mailed home/ via class charts.</a:t>
            </a:r>
            <a:endParaRPr lang="en-GB"/>
          </a:p>
          <a:p>
            <a:pPr algn="just"/>
            <a:endParaRPr lang="en-US">
              <a:solidFill>
                <a:srgbClr val="3E4144"/>
              </a:solidFill>
              <a:ea typeface="Calibri"/>
              <a:cs typeface="Calibri"/>
            </a:endParaRPr>
          </a:p>
        </p:txBody>
      </p:sp>
      <p:sp>
        <p:nvSpPr>
          <p:cNvPr id="4" name="Slide Number Placeholder 3"/>
          <p:cNvSpPr>
            <a:spLocks noGrp="1"/>
          </p:cNvSpPr>
          <p:nvPr>
            <p:ph type="sldNum" sz="quarter" idx="5"/>
          </p:nvPr>
        </p:nvSpPr>
        <p:spPr/>
        <p:txBody>
          <a:bodyPr/>
          <a:lstStyle/>
          <a:p>
            <a:fld id="{B86BA1C5-D608-4155-AEF9-6F207D94892F}" type="slidenum">
              <a:rPr lang="en-GB"/>
              <a:t>18</a:t>
            </a:fld>
            <a:endParaRPr lang="en-GB"/>
          </a:p>
        </p:txBody>
      </p:sp>
    </p:spTree>
    <p:extLst>
      <p:ext uri="{BB962C8B-B14F-4D97-AF65-F5344CB8AC3E}">
        <p14:creationId xmlns:p14="http://schemas.microsoft.com/office/powerpoint/2010/main" val="261635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503820" indent="-193289">
              <a:spcBef>
                <a:spcPct val="30000"/>
              </a:spcBef>
              <a:defRPr sz="1200">
                <a:solidFill>
                  <a:schemeClr val="tx1"/>
                </a:solidFill>
                <a:latin typeface="Arial" panose="020B0604020202020204" pitchFamily="34" charset="0"/>
              </a:defRPr>
            </a:lvl2pPr>
            <a:lvl3pPr marL="774743" indent="-153681">
              <a:spcBef>
                <a:spcPct val="30000"/>
              </a:spcBef>
              <a:defRPr sz="1200">
                <a:solidFill>
                  <a:schemeClr val="tx1"/>
                </a:solidFill>
                <a:latin typeface="Arial" panose="020B0604020202020204" pitchFamily="34" charset="0"/>
              </a:defRPr>
            </a:lvl3pPr>
            <a:lvl4pPr marL="1085274" indent="-153681">
              <a:spcBef>
                <a:spcPct val="30000"/>
              </a:spcBef>
              <a:defRPr sz="1200">
                <a:solidFill>
                  <a:schemeClr val="tx1"/>
                </a:solidFill>
                <a:latin typeface="Arial" panose="020B0604020202020204" pitchFamily="34" charset="0"/>
              </a:defRPr>
            </a:lvl4pPr>
            <a:lvl5pPr marL="1395804" indent="-153681">
              <a:spcBef>
                <a:spcPct val="30000"/>
              </a:spcBef>
              <a:defRPr sz="1200">
                <a:solidFill>
                  <a:schemeClr val="tx1"/>
                </a:solidFill>
                <a:latin typeface="Arial" panose="020B0604020202020204" pitchFamily="34" charset="0"/>
              </a:defRPr>
            </a:lvl5pPr>
            <a:lvl6pPr marL="1852095" indent="-153681" eaLnBrk="0" fontAlgn="base" hangingPunct="0">
              <a:spcBef>
                <a:spcPct val="30000"/>
              </a:spcBef>
              <a:spcAft>
                <a:spcPct val="0"/>
              </a:spcAft>
              <a:defRPr sz="1200">
                <a:solidFill>
                  <a:schemeClr val="tx1"/>
                </a:solidFill>
                <a:latin typeface="Arial" panose="020B0604020202020204" pitchFamily="34" charset="0"/>
              </a:defRPr>
            </a:lvl6pPr>
            <a:lvl7pPr marL="2308386" indent="-153681" eaLnBrk="0" fontAlgn="base" hangingPunct="0">
              <a:spcBef>
                <a:spcPct val="30000"/>
              </a:spcBef>
              <a:spcAft>
                <a:spcPct val="0"/>
              </a:spcAft>
              <a:defRPr sz="1200">
                <a:solidFill>
                  <a:schemeClr val="tx1"/>
                </a:solidFill>
                <a:latin typeface="Arial" panose="020B0604020202020204" pitchFamily="34" charset="0"/>
              </a:defRPr>
            </a:lvl7pPr>
            <a:lvl8pPr marL="2764675" indent="-153681" eaLnBrk="0" fontAlgn="base" hangingPunct="0">
              <a:spcBef>
                <a:spcPct val="30000"/>
              </a:spcBef>
              <a:spcAft>
                <a:spcPct val="0"/>
              </a:spcAft>
              <a:defRPr sz="1200">
                <a:solidFill>
                  <a:schemeClr val="tx1"/>
                </a:solidFill>
                <a:latin typeface="Arial" panose="020B0604020202020204" pitchFamily="34" charset="0"/>
              </a:defRPr>
            </a:lvl8pPr>
            <a:lvl9pPr marL="3220966" indent="-153681"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BC9E94-705B-49ED-86E9-578C9945EF19}" type="slidenum">
              <a:rPr lang="en-GB" altLang="en-US" sz="800"/>
              <a:pPr>
                <a:spcBef>
                  <a:spcPct val="0"/>
                </a:spcBef>
              </a:pPr>
              <a:t>19</a:t>
            </a:fld>
            <a:endParaRPr lang="en-GB" altLang="en-US" sz="800"/>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latin typeface="Arial" panose="020B0604020202020204" pitchFamily="34" charset="0"/>
              </a:rPr>
              <a:t>Your journey – make the choices that are right for you!</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995560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E9311-7B18-E256-EAB5-8018245C7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4282F-A2C0-6556-66B4-51D909E26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75F08-36D3-EE7F-66F4-324E02FE42B5}"/>
              </a:ext>
            </a:extLst>
          </p:cNvPr>
          <p:cNvSpPr>
            <a:spLocks noGrp="1"/>
          </p:cNvSpPr>
          <p:nvPr>
            <p:ph type="body" idx="1"/>
          </p:nvPr>
        </p:nvSpPr>
        <p:spPr/>
        <p:txBody>
          <a:bodyPr/>
          <a:lstStyle/>
          <a:p>
            <a:endParaRPr lang="en-GB">
              <a:ea typeface="Calibri"/>
              <a:cs typeface="Calibri"/>
            </a:endParaRPr>
          </a:p>
        </p:txBody>
      </p:sp>
      <p:sp>
        <p:nvSpPr>
          <p:cNvPr id="4" name="Slide Number Placeholder 3">
            <a:extLst>
              <a:ext uri="{FF2B5EF4-FFF2-40B4-BE49-F238E27FC236}">
                <a16:creationId xmlns:a16="http://schemas.microsoft.com/office/drawing/2014/main" id="{72924366-24B1-2CFD-3B29-9EB9421A9DE7}"/>
              </a:ext>
            </a:extLst>
          </p:cNvPr>
          <p:cNvSpPr>
            <a:spLocks noGrp="1"/>
          </p:cNvSpPr>
          <p:nvPr>
            <p:ph type="sldNum" sz="quarter" idx="5"/>
          </p:nvPr>
        </p:nvSpPr>
        <p:spPr/>
        <p:txBody>
          <a:bodyPr/>
          <a:lstStyle/>
          <a:p>
            <a:fld id="{951C2EA7-F189-480E-85CC-78414DF78F39}" type="slidenum">
              <a:rPr lang="en-GB" smtClean="0"/>
              <a:t>20</a:t>
            </a:fld>
            <a:endParaRPr lang="en-GB"/>
          </a:p>
        </p:txBody>
      </p:sp>
    </p:spTree>
    <p:extLst>
      <p:ext uri="{BB962C8B-B14F-4D97-AF65-F5344CB8AC3E}">
        <p14:creationId xmlns:p14="http://schemas.microsoft.com/office/powerpoint/2010/main" val="3726971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03/09/2026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sjcs.org.uk/resources/" TargetMode="Externa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oleObject" Target="../embeddings/oleObject1.bin"/><Relationship Id="rId7"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png"/><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mailto:Careers@sjcs.org.uk" TargetMode="External"/><Relationship Id="rId5" Type="http://schemas.openxmlformats.org/officeDocument/2006/relationships/image" Target="../media/image36.jpe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11E6403-43AB-8145-8B3F-B6A7453EADAB}"/>
              </a:ext>
            </a:extLst>
          </p:cNvPr>
          <p:cNvPicPr/>
          <p:nvPr/>
        </p:nvPicPr>
        <p:blipFill>
          <a:blip r:embed="rId3">
            <a:extLst>
              <a:ext uri="{28A0092B-C50C-407E-A947-70E740481C1C}">
                <a14:useLocalDpi xmlns:a14="http://schemas.microsoft.com/office/drawing/2010/main" val="0"/>
              </a:ext>
            </a:extLst>
          </a:blip>
          <a:stretch>
            <a:fillRect/>
          </a:stretch>
        </p:blipFill>
        <p:spPr>
          <a:xfrm>
            <a:off x="5065206" y="238632"/>
            <a:ext cx="2056353" cy="1406147"/>
          </a:xfrm>
          <a:prstGeom prst="rect">
            <a:avLst/>
          </a:prstGeom>
        </p:spPr>
      </p:pic>
      <p:sp>
        <p:nvSpPr>
          <p:cNvPr id="2" name="TextBox 1">
            <a:extLst>
              <a:ext uri="{FF2B5EF4-FFF2-40B4-BE49-F238E27FC236}">
                <a16:creationId xmlns:a16="http://schemas.microsoft.com/office/drawing/2014/main" id="{894EA4C2-5F64-4A26-F3CA-B97F58CB2FD4}"/>
              </a:ext>
            </a:extLst>
          </p:cNvPr>
          <p:cNvSpPr txBox="1"/>
          <p:nvPr/>
        </p:nvSpPr>
        <p:spPr>
          <a:xfrm>
            <a:off x="2149275" y="1717196"/>
            <a:ext cx="7891658"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6000" b="1">
                <a:solidFill>
                  <a:schemeClr val="bg1"/>
                </a:solidFill>
                <a:latin typeface="Calibri Light"/>
              </a:rPr>
              <a:t>Year 11 Mock Exam Results Reveal &amp; The Year Ahead </a:t>
            </a:r>
            <a:endParaRPr lang="en-GB" sz="6000">
              <a:solidFill>
                <a:schemeClr val="bg1"/>
              </a:solidFill>
              <a:latin typeface="Calibri Light"/>
            </a:endParaRPr>
          </a:p>
          <a:p>
            <a:endParaRPr lang="en-GB" sz="9600">
              <a:solidFill>
                <a:schemeClr val="bg1"/>
              </a:solidFill>
              <a:latin typeface="Calibri Light"/>
              <a:cs typeface="Calibri Light"/>
            </a:endParaRPr>
          </a:p>
        </p:txBody>
      </p:sp>
      <p:pic>
        <p:nvPicPr>
          <p:cNvPr id="3" name="Picture 2" descr="Grade envelope, result envelope, letter, mail, email icon - Download on  Iconfinder">
            <a:extLst>
              <a:ext uri="{FF2B5EF4-FFF2-40B4-BE49-F238E27FC236}">
                <a16:creationId xmlns:a16="http://schemas.microsoft.com/office/drawing/2014/main" id="{566C765F-249D-832E-CA94-0BE6E91D9764}"/>
              </a:ext>
            </a:extLst>
          </p:cNvPr>
          <p:cNvPicPr>
            <a:picLocks noChangeAspect="1"/>
          </p:cNvPicPr>
          <p:nvPr/>
        </p:nvPicPr>
        <p:blipFill>
          <a:blip r:embed="rId4"/>
          <a:stretch>
            <a:fillRect/>
          </a:stretch>
        </p:blipFill>
        <p:spPr>
          <a:xfrm>
            <a:off x="4202104" y="5119445"/>
            <a:ext cx="1167421" cy="1152027"/>
          </a:xfrm>
          <a:prstGeom prst="rect">
            <a:avLst/>
          </a:prstGeom>
        </p:spPr>
      </p:pic>
      <p:pic>
        <p:nvPicPr>
          <p:cNvPr id="6" name="Picture 5" descr="Calendar - Free interface icons">
            <a:extLst>
              <a:ext uri="{FF2B5EF4-FFF2-40B4-BE49-F238E27FC236}">
                <a16:creationId xmlns:a16="http://schemas.microsoft.com/office/drawing/2014/main" id="{2A371280-DF16-9B28-7F90-72BF0683FBF8}"/>
              </a:ext>
            </a:extLst>
          </p:cNvPr>
          <p:cNvPicPr>
            <a:picLocks noChangeAspect="1"/>
          </p:cNvPicPr>
          <p:nvPr/>
        </p:nvPicPr>
        <p:blipFill>
          <a:blip r:embed="rId5"/>
          <a:stretch>
            <a:fillRect/>
          </a:stretch>
        </p:blipFill>
        <p:spPr>
          <a:xfrm>
            <a:off x="5557190" y="5119807"/>
            <a:ext cx="1183514" cy="1170918"/>
          </a:xfrm>
          <a:prstGeom prst="rect">
            <a:avLst/>
          </a:prstGeom>
        </p:spPr>
      </p:pic>
      <p:pic>
        <p:nvPicPr>
          <p:cNvPr id="9" name="Picture 8" descr="Wellbeing - Free healthcare and medical icons">
            <a:extLst>
              <a:ext uri="{FF2B5EF4-FFF2-40B4-BE49-F238E27FC236}">
                <a16:creationId xmlns:a16="http://schemas.microsoft.com/office/drawing/2014/main" id="{CBCEA729-4E26-6FCE-E35C-C155ECA7293F}"/>
              </a:ext>
            </a:extLst>
          </p:cNvPr>
          <p:cNvPicPr>
            <a:picLocks noChangeAspect="1"/>
          </p:cNvPicPr>
          <p:nvPr/>
        </p:nvPicPr>
        <p:blipFill>
          <a:blip r:embed="rId6"/>
          <a:stretch>
            <a:fillRect/>
          </a:stretch>
        </p:blipFill>
        <p:spPr>
          <a:xfrm>
            <a:off x="6942364" y="5119006"/>
            <a:ext cx="1341665" cy="1348468"/>
          </a:xfrm>
          <a:prstGeom prst="rect">
            <a:avLst/>
          </a:prstGeom>
        </p:spPr>
      </p:pic>
    </p:spTree>
    <p:extLst>
      <p:ext uri="{BB962C8B-B14F-4D97-AF65-F5344CB8AC3E}">
        <p14:creationId xmlns:p14="http://schemas.microsoft.com/office/powerpoint/2010/main" val="373589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6400DD-67DB-21C2-C087-7A32A0FFCA95}"/>
              </a:ext>
            </a:extLst>
          </p:cNvPr>
          <p:cNvPicPr>
            <a:picLocks noChangeAspect="1"/>
          </p:cNvPicPr>
          <p:nvPr/>
        </p:nvPicPr>
        <p:blipFill>
          <a:blip r:embed="rId2">
            <a:alphaModFix amt="35000"/>
          </a:blip>
          <a:stretch>
            <a:fillRect/>
          </a:stretch>
        </p:blipFill>
        <p:spPr>
          <a:xfrm>
            <a:off x="3657600" y="1452513"/>
            <a:ext cx="4876800" cy="4876800"/>
          </a:xfrm>
          <a:prstGeom prst="rect">
            <a:avLst/>
          </a:prstGeom>
        </p:spPr>
      </p:pic>
      <p:pic>
        <p:nvPicPr>
          <p:cNvPr id="7" name="Picture 6" descr="A blue background with a circle&#10;&#10;Description automatically generated">
            <a:extLst>
              <a:ext uri="{FF2B5EF4-FFF2-40B4-BE49-F238E27FC236}">
                <a16:creationId xmlns:a16="http://schemas.microsoft.com/office/drawing/2014/main" id="{276EB590-5E81-E171-392B-F78B61666403}"/>
              </a:ext>
            </a:extLst>
          </p:cNvPr>
          <p:cNvPicPr>
            <a:picLocks noChangeAspect="1"/>
          </p:cNvPicPr>
          <p:nvPr/>
        </p:nvPicPr>
        <p:blipFill>
          <a:blip r:embed="rId3"/>
          <a:srcRect t="16469" r="50"/>
          <a:stretch/>
        </p:blipFill>
        <p:spPr>
          <a:xfrm>
            <a:off x="0" y="-92620"/>
            <a:ext cx="12198102" cy="1922577"/>
          </a:xfrm>
          <a:prstGeom prst="rect">
            <a:avLst/>
          </a:prstGeom>
        </p:spPr>
      </p:pic>
      <p:sp>
        <p:nvSpPr>
          <p:cNvPr id="2" name="Title 1">
            <a:extLst>
              <a:ext uri="{FF2B5EF4-FFF2-40B4-BE49-F238E27FC236}">
                <a16:creationId xmlns:a16="http://schemas.microsoft.com/office/drawing/2014/main" id="{872E5908-AE07-D391-528F-63AEB561A6C8}"/>
              </a:ext>
            </a:extLst>
          </p:cNvPr>
          <p:cNvSpPr>
            <a:spLocks noGrp="1"/>
          </p:cNvSpPr>
          <p:nvPr>
            <p:ph type="title"/>
          </p:nvPr>
        </p:nvSpPr>
        <p:spPr>
          <a:xfrm>
            <a:off x="5039493" y="205886"/>
            <a:ext cx="10515600" cy="1325563"/>
          </a:xfrm>
        </p:spPr>
        <p:txBody>
          <a:bodyPr>
            <a:normAutofit/>
          </a:bodyPr>
          <a:lstStyle/>
          <a:p>
            <a:r>
              <a:rPr lang="en-GB" b="1">
                <a:solidFill>
                  <a:schemeClr val="bg1"/>
                </a:solidFill>
                <a:cs typeface="Calibri Light"/>
              </a:rPr>
              <a:t>Opening Prayer and Welcome</a:t>
            </a:r>
            <a:endParaRPr lang="en-US">
              <a:solidFill>
                <a:schemeClr val="bg1"/>
              </a:solidFill>
            </a:endParaRPr>
          </a:p>
        </p:txBody>
      </p:sp>
      <p:sp>
        <p:nvSpPr>
          <p:cNvPr id="4" name="Content Placeholder 3">
            <a:extLst>
              <a:ext uri="{FF2B5EF4-FFF2-40B4-BE49-F238E27FC236}">
                <a16:creationId xmlns:a16="http://schemas.microsoft.com/office/drawing/2014/main" id="{4F4C9A5A-E1DE-8D8D-49D3-672E83746CFD}"/>
              </a:ext>
            </a:extLst>
          </p:cNvPr>
          <p:cNvSpPr>
            <a:spLocks noGrp="1"/>
          </p:cNvSpPr>
          <p:nvPr>
            <p:ph sz="half" idx="2"/>
          </p:nvPr>
        </p:nvSpPr>
        <p:spPr>
          <a:xfrm>
            <a:off x="1542936" y="2204753"/>
            <a:ext cx="8831549" cy="4351338"/>
          </a:xfrm>
        </p:spPr>
        <p:txBody>
          <a:bodyPr vert="horz" lIns="91440" tIns="45720" rIns="91440" bIns="45720" rtlCol="0" anchor="t">
            <a:normAutofit/>
          </a:bodyPr>
          <a:lstStyle/>
          <a:p>
            <a:pPr algn="ctr">
              <a:buNone/>
            </a:pPr>
            <a:r>
              <a:rPr lang="en-GB" sz="2400" i="1">
                <a:latin typeface="Arial"/>
                <a:cs typeface="Arial"/>
              </a:rPr>
              <a:t>Loving Father,</a:t>
            </a:r>
            <a:endParaRPr lang="en-US" sz="2400" i="1">
              <a:ea typeface="Calibri"/>
              <a:cs typeface="Calibri"/>
            </a:endParaRPr>
          </a:p>
          <a:p>
            <a:pPr algn="ctr">
              <a:buNone/>
            </a:pPr>
            <a:r>
              <a:rPr lang="en-GB" sz="2400" i="1">
                <a:latin typeface="Arial"/>
                <a:cs typeface="Arial"/>
              </a:rPr>
              <a:t>Be with us in our learning, our friendships, and our challenges,</a:t>
            </a:r>
            <a:br>
              <a:rPr lang="en-GB" sz="2400" i="1">
                <a:latin typeface="Arial"/>
                <a:cs typeface="Arial"/>
              </a:rPr>
            </a:br>
            <a:r>
              <a:rPr lang="en-GB" sz="2400" i="1">
                <a:latin typeface="Arial"/>
                <a:cs typeface="Arial"/>
              </a:rPr>
              <a:t>and remind us that we are never alone.</a:t>
            </a:r>
          </a:p>
          <a:p>
            <a:pPr algn="ctr">
              <a:buNone/>
            </a:pPr>
            <a:r>
              <a:rPr lang="en-GB" sz="2400" i="1">
                <a:latin typeface="Arial"/>
                <a:cs typeface="Arial"/>
              </a:rPr>
              <a:t>With Your love, help us to aspire to excellence,</a:t>
            </a:r>
            <a:br>
              <a:rPr lang="en-GB" sz="2400" i="1">
                <a:latin typeface="Arial"/>
                <a:cs typeface="Arial"/>
              </a:rPr>
            </a:br>
            <a:r>
              <a:rPr lang="en-GB" sz="2400" i="1">
                <a:latin typeface="Arial"/>
                <a:cs typeface="Arial"/>
              </a:rPr>
              <a:t>always trying our best and minding our manners.</a:t>
            </a:r>
          </a:p>
          <a:p>
            <a:pPr algn="ctr">
              <a:buNone/>
            </a:pPr>
            <a:r>
              <a:rPr lang="en-GB" sz="2400" i="1">
                <a:latin typeface="Arial"/>
                <a:cs typeface="Arial"/>
              </a:rPr>
              <a:t>May we follow the example of St Joseph,</a:t>
            </a:r>
            <a:br>
              <a:rPr lang="en-GB" sz="2400" i="1">
                <a:latin typeface="Arial"/>
                <a:cs typeface="Arial"/>
              </a:rPr>
            </a:br>
            <a:r>
              <a:rPr lang="en-GB" sz="2400" i="1">
                <a:latin typeface="Arial"/>
                <a:cs typeface="Arial"/>
              </a:rPr>
              <a:t>and grow in inner strength each day.</a:t>
            </a:r>
          </a:p>
          <a:p>
            <a:pPr algn="ctr">
              <a:buNone/>
            </a:pPr>
            <a:r>
              <a:rPr lang="en-GB" sz="2400" i="1">
                <a:latin typeface="Arial"/>
                <a:cs typeface="Arial"/>
              </a:rPr>
              <a:t>Guide us as we walk in the footsteps of Jesus Christ,</a:t>
            </a:r>
            <a:br>
              <a:rPr lang="en-GB" sz="2400" i="1">
                <a:latin typeface="Arial"/>
                <a:cs typeface="Arial"/>
              </a:rPr>
            </a:br>
            <a:r>
              <a:rPr lang="en-GB" sz="2400" i="1">
                <a:latin typeface="Arial"/>
                <a:cs typeface="Arial"/>
              </a:rPr>
              <a:t>and help us always to know that You are with us.</a:t>
            </a:r>
          </a:p>
          <a:p>
            <a:pPr algn="ctr">
              <a:buNone/>
            </a:pPr>
            <a:r>
              <a:rPr lang="en-GB" sz="2400" b="1">
                <a:highlight>
                  <a:srgbClr val="FFFFFF"/>
                </a:highlight>
                <a:latin typeface="Arial"/>
                <a:cs typeface="Arial"/>
              </a:rPr>
              <a:t>Amen.</a:t>
            </a:r>
          </a:p>
          <a:p>
            <a:pPr marL="0" indent="0" algn="ctr">
              <a:buNone/>
            </a:pPr>
            <a:endParaRPr lang="en-GB" sz="2400" b="1">
              <a:ea typeface="Calibri"/>
              <a:cs typeface="Calibri"/>
            </a:endParaRPr>
          </a:p>
          <a:p>
            <a:pPr marL="0" indent="0">
              <a:buNone/>
            </a:pPr>
            <a:endParaRPr lang="en-GB">
              <a:cs typeface="Calibri"/>
            </a:endParaRPr>
          </a:p>
        </p:txBody>
      </p:sp>
    </p:spTree>
    <p:extLst>
      <p:ext uri="{BB962C8B-B14F-4D97-AF65-F5344CB8AC3E}">
        <p14:creationId xmlns:p14="http://schemas.microsoft.com/office/powerpoint/2010/main" val="310550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DB057-A593-4C4B-28AC-31C2790F076C}"/>
            </a:ext>
          </a:extLst>
        </p:cNvPr>
        <p:cNvGrpSpPr/>
        <p:nvPr/>
      </p:nvGrpSpPr>
      <p:grpSpPr>
        <a:xfrm>
          <a:off x="0" y="0"/>
          <a:ext cx="0" cy="0"/>
          <a:chOff x="0" y="0"/>
          <a:chExt cx="0" cy="0"/>
        </a:xfrm>
      </p:grpSpPr>
      <p:pic>
        <p:nvPicPr>
          <p:cNvPr id="7" name="Picture 6" descr="A blue background with a circle&#10;&#10;Description automatically generated">
            <a:extLst>
              <a:ext uri="{FF2B5EF4-FFF2-40B4-BE49-F238E27FC236}">
                <a16:creationId xmlns:a16="http://schemas.microsoft.com/office/drawing/2014/main" id="{E27C9515-CA78-B6EF-565F-B0843977ED01}"/>
              </a:ext>
            </a:extLst>
          </p:cNvPr>
          <p:cNvPicPr>
            <a:picLocks noChangeAspect="1"/>
          </p:cNvPicPr>
          <p:nvPr/>
        </p:nvPicPr>
        <p:blipFill>
          <a:blip r:embed="rId2"/>
          <a:srcRect t="16469" r="50"/>
          <a:stretch/>
        </p:blipFill>
        <p:spPr>
          <a:xfrm>
            <a:off x="0" y="-92620"/>
            <a:ext cx="12198102" cy="1922577"/>
          </a:xfrm>
          <a:prstGeom prst="rect">
            <a:avLst/>
          </a:prstGeom>
        </p:spPr>
      </p:pic>
      <p:sp>
        <p:nvSpPr>
          <p:cNvPr id="2" name="Title 1">
            <a:extLst>
              <a:ext uri="{FF2B5EF4-FFF2-40B4-BE49-F238E27FC236}">
                <a16:creationId xmlns:a16="http://schemas.microsoft.com/office/drawing/2014/main" id="{69BE2521-6812-1256-BDAA-5BB04E5C1A10}"/>
              </a:ext>
            </a:extLst>
          </p:cNvPr>
          <p:cNvSpPr>
            <a:spLocks noGrp="1"/>
          </p:cNvSpPr>
          <p:nvPr>
            <p:ph type="title"/>
          </p:nvPr>
        </p:nvSpPr>
        <p:spPr>
          <a:xfrm>
            <a:off x="5580668" y="204158"/>
            <a:ext cx="10515600" cy="1325563"/>
          </a:xfrm>
        </p:spPr>
        <p:txBody>
          <a:bodyPr>
            <a:normAutofit/>
          </a:bodyPr>
          <a:lstStyle/>
          <a:p>
            <a:r>
              <a:rPr lang="en-GB" b="1">
                <a:solidFill>
                  <a:schemeClr val="bg1"/>
                </a:solidFill>
                <a:cs typeface="Calibri Light"/>
              </a:rPr>
              <a:t>Thank you &amp; Teamwork</a:t>
            </a:r>
            <a:endParaRPr lang="en-US">
              <a:solidFill>
                <a:schemeClr val="bg1"/>
              </a:solidFill>
            </a:endParaRPr>
          </a:p>
        </p:txBody>
      </p:sp>
      <p:sp>
        <p:nvSpPr>
          <p:cNvPr id="3" name="Content Placeholder 2">
            <a:extLst>
              <a:ext uri="{FF2B5EF4-FFF2-40B4-BE49-F238E27FC236}">
                <a16:creationId xmlns:a16="http://schemas.microsoft.com/office/drawing/2014/main" id="{3BD1EA05-49C8-B13E-3D50-0FD8D2E7075D}"/>
              </a:ext>
            </a:extLst>
          </p:cNvPr>
          <p:cNvSpPr>
            <a:spLocks noGrp="1"/>
          </p:cNvSpPr>
          <p:nvPr>
            <p:ph sz="half" idx="1"/>
          </p:nvPr>
        </p:nvSpPr>
        <p:spPr>
          <a:xfrm>
            <a:off x="832104" y="2240153"/>
            <a:ext cx="5181600" cy="4351338"/>
          </a:xfrm>
        </p:spPr>
        <p:txBody>
          <a:bodyPr vert="horz" lIns="91440" tIns="45720" rIns="91440" bIns="45720" rtlCol="0" anchor="t">
            <a:normAutofit/>
          </a:bodyPr>
          <a:lstStyle/>
          <a:p>
            <a:pPr marL="0" indent="0">
              <a:buNone/>
            </a:pPr>
            <a:r>
              <a:rPr lang="en-GB" b="1">
                <a:cs typeface="Calibri"/>
              </a:rPr>
              <a:t>Thank you</a:t>
            </a:r>
            <a:endParaRPr lang="en-US" b="1"/>
          </a:p>
          <a:p>
            <a:r>
              <a:rPr lang="en-GB">
                <a:cs typeface="Calibri"/>
              </a:rPr>
              <a:t>Some sobering thoughts;</a:t>
            </a:r>
            <a:endParaRPr lang="en-GB">
              <a:ea typeface="Calibri"/>
              <a:cs typeface="Calibri"/>
            </a:endParaRPr>
          </a:p>
          <a:p>
            <a:r>
              <a:rPr lang="en-GB">
                <a:cs typeface="Calibri"/>
              </a:rPr>
              <a:t>Only get one chance at Year 11</a:t>
            </a:r>
            <a:endParaRPr lang="en-GB">
              <a:ea typeface="Calibri"/>
              <a:cs typeface="Calibri"/>
            </a:endParaRPr>
          </a:p>
          <a:p>
            <a:r>
              <a:rPr lang="en-GB">
                <a:ea typeface="+mn-lt"/>
                <a:cs typeface="+mn-lt"/>
              </a:rPr>
              <a:t>9 months  </a:t>
            </a:r>
          </a:p>
          <a:p>
            <a:r>
              <a:rPr lang="en-GB">
                <a:ea typeface="+mn-lt"/>
                <a:cs typeface="+mn-lt"/>
              </a:rPr>
              <a:t>28 weeks </a:t>
            </a:r>
            <a:endParaRPr lang="en-GB">
              <a:cs typeface="Calibri"/>
            </a:endParaRPr>
          </a:p>
          <a:p>
            <a:pPr marL="0" indent="0">
              <a:buNone/>
            </a:pPr>
            <a:endParaRPr lang="en-GB">
              <a:solidFill>
                <a:srgbClr val="000000"/>
              </a:solidFill>
              <a:ea typeface="Calibri"/>
              <a:cs typeface="Calibri"/>
            </a:endParaRPr>
          </a:p>
          <a:p>
            <a:pPr marL="0" indent="0">
              <a:buNone/>
            </a:pPr>
            <a:r>
              <a:rPr lang="en-GB" b="1">
                <a:solidFill>
                  <a:schemeClr val="accent4">
                    <a:lumMod val="76000"/>
                  </a:schemeClr>
                </a:solidFill>
                <a:cs typeface="Calibri"/>
              </a:rPr>
              <a:t>Don't count the days, but make the days count</a:t>
            </a:r>
            <a:endParaRPr lang="en-GB" b="1">
              <a:solidFill>
                <a:schemeClr val="accent4">
                  <a:lumMod val="76000"/>
                </a:schemeClr>
              </a:solidFill>
              <a:ea typeface="Calibri" panose="020F0502020204030204"/>
              <a:cs typeface="Calibri"/>
            </a:endParaRPr>
          </a:p>
          <a:p>
            <a:endParaRPr lang="en-GB">
              <a:ea typeface="Calibri" panose="020F0502020204030204"/>
              <a:cs typeface="Calibri"/>
            </a:endParaRPr>
          </a:p>
          <a:p>
            <a:endParaRPr lang="en-GB">
              <a:cs typeface="Calibri"/>
            </a:endParaRPr>
          </a:p>
        </p:txBody>
      </p:sp>
      <p:sp>
        <p:nvSpPr>
          <p:cNvPr id="4" name="Content Placeholder 3">
            <a:extLst>
              <a:ext uri="{FF2B5EF4-FFF2-40B4-BE49-F238E27FC236}">
                <a16:creationId xmlns:a16="http://schemas.microsoft.com/office/drawing/2014/main" id="{56D0BDE5-85E9-7DB6-6A3D-C8644D74F12E}"/>
              </a:ext>
            </a:extLst>
          </p:cNvPr>
          <p:cNvSpPr>
            <a:spLocks noGrp="1"/>
          </p:cNvSpPr>
          <p:nvPr>
            <p:ph sz="half" idx="2"/>
          </p:nvPr>
        </p:nvSpPr>
        <p:spPr>
          <a:xfrm>
            <a:off x="6330696" y="2240153"/>
            <a:ext cx="5181600" cy="4351338"/>
          </a:xfrm>
        </p:spPr>
        <p:txBody>
          <a:bodyPr vert="horz" lIns="91440" tIns="45720" rIns="91440" bIns="45720" rtlCol="0" anchor="t">
            <a:normAutofit/>
          </a:bodyPr>
          <a:lstStyle/>
          <a:p>
            <a:pPr marL="0" indent="0">
              <a:buNone/>
            </a:pPr>
            <a:r>
              <a:rPr lang="en-GB" b="1">
                <a:cs typeface="Calibri"/>
              </a:rPr>
              <a:t>Teamwork &amp; Wanting the best:</a:t>
            </a:r>
            <a:endParaRPr lang="en-US" b="1"/>
          </a:p>
          <a:p>
            <a:r>
              <a:rPr lang="en-GB">
                <a:cs typeface="Calibri"/>
              </a:rPr>
              <a:t>Year 6 evening</a:t>
            </a:r>
          </a:p>
          <a:p>
            <a:r>
              <a:rPr lang="en-GB">
                <a:cs typeface="Calibri"/>
              </a:rPr>
              <a:t>3 parts to this team</a:t>
            </a:r>
          </a:p>
          <a:p>
            <a:r>
              <a:rPr lang="en-GB">
                <a:cs typeface="Calibri"/>
              </a:rPr>
              <a:t>More important than ever!</a:t>
            </a:r>
          </a:p>
          <a:p>
            <a:endParaRPr lang="en-GB">
              <a:cs typeface="Calibri"/>
            </a:endParaRPr>
          </a:p>
        </p:txBody>
      </p:sp>
      <p:pic>
        <p:nvPicPr>
          <p:cNvPr id="5" name="Picture 4" descr="Thank you - Free cultures icons">
            <a:extLst>
              <a:ext uri="{FF2B5EF4-FFF2-40B4-BE49-F238E27FC236}">
                <a16:creationId xmlns:a16="http://schemas.microsoft.com/office/drawing/2014/main" id="{FB84D895-9CB3-F19C-0502-9B33B94C4445}"/>
              </a:ext>
            </a:extLst>
          </p:cNvPr>
          <p:cNvPicPr>
            <a:picLocks noChangeAspect="1"/>
          </p:cNvPicPr>
          <p:nvPr/>
        </p:nvPicPr>
        <p:blipFill>
          <a:blip r:embed="rId3"/>
          <a:stretch>
            <a:fillRect/>
          </a:stretch>
        </p:blipFill>
        <p:spPr>
          <a:xfrm>
            <a:off x="9873673" y="4412672"/>
            <a:ext cx="2181322" cy="2158231"/>
          </a:xfrm>
          <a:prstGeom prst="rect">
            <a:avLst/>
          </a:prstGeom>
        </p:spPr>
      </p:pic>
      <p:sp>
        <p:nvSpPr>
          <p:cNvPr id="6" name="TextBox 5">
            <a:extLst>
              <a:ext uri="{FF2B5EF4-FFF2-40B4-BE49-F238E27FC236}">
                <a16:creationId xmlns:a16="http://schemas.microsoft.com/office/drawing/2014/main" id="{C3CFA6B3-CBAE-8014-6EBD-FF04118D744D}"/>
              </a:ext>
            </a:extLst>
          </p:cNvPr>
          <p:cNvSpPr txBox="1"/>
          <p:nvPr/>
        </p:nvSpPr>
        <p:spPr>
          <a:xfrm>
            <a:off x="10239678" y="1125841"/>
            <a:ext cx="1272618" cy="369332"/>
          </a:xfrm>
          <a:prstGeom prst="rect">
            <a:avLst/>
          </a:prstGeom>
          <a:noFill/>
        </p:spPr>
        <p:txBody>
          <a:bodyPr wrap="square" rtlCol="0">
            <a:spAutoFit/>
          </a:bodyPr>
          <a:lstStyle/>
          <a:p>
            <a:r>
              <a:rPr lang="en-GB">
                <a:solidFill>
                  <a:schemeClr val="bg1"/>
                </a:solidFill>
              </a:rPr>
              <a:t>(RRO)</a:t>
            </a:r>
          </a:p>
        </p:txBody>
      </p:sp>
    </p:spTree>
    <p:extLst>
      <p:ext uri="{BB962C8B-B14F-4D97-AF65-F5344CB8AC3E}">
        <p14:creationId xmlns:p14="http://schemas.microsoft.com/office/powerpoint/2010/main" val="186045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F28EB53E-7626-7C5A-E2DD-EDF6B59F7DE4}"/>
              </a:ext>
            </a:extLst>
          </p:cNvPr>
          <p:cNvPicPr>
            <a:picLocks noChangeAspect="1"/>
          </p:cNvPicPr>
          <p:nvPr/>
        </p:nvPicPr>
        <p:blipFill>
          <a:blip r:embed="rId2"/>
          <a:srcRect t="16469" r="50"/>
          <a:stretch/>
        </p:blipFill>
        <p:spPr>
          <a:xfrm>
            <a:off x="0" y="-92620"/>
            <a:ext cx="12198102" cy="1922577"/>
          </a:xfrm>
          <a:prstGeom prst="rect">
            <a:avLst/>
          </a:prstGeom>
        </p:spPr>
      </p:pic>
      <p:sp>
        <p:nvSpPr>
          <p:cNvPr id="2" name="Title 1">
            <a:extLst>
              <a:ext uri="{FF2B5EF4-FFF2-40B4-BE49-F238E27FC236}">
                <a16:creationId xmlns:a16="http://schemas.microsoft.com/office/drawing/2014/main" id="{1D315D3C-ACED-7317-DD91-2CBBE032B12E}"/>
              </a:ext>
            </a:extLst>
          </p:cNvPr>
          <p:cNvSpPr>
            <a:spLocks noGrp="1"/>
          </p:cNvSpPr>
          <p:nvPr>
            <p:ph type="title"/>
          </p:nvPr>
        </p:nvSpPr>
        <p:spPr>
          <a:xfrm>
            <a:off x="7985917" y="209365"/>
            <a:ext cx="10515600" cy="1325563"/>
          </a:xfrm>
        </p:spPr>
        <p:txBody>
          <a:bodyPr/>
          <a:lstStyle/>
          <a:p>
            <a:r>
              <a:rPr lang="en-GB" b="1">
                <a:solidFill>
                  <a:schemeClr val="bg1"/>
                </a:solidFill>
                <a:cs typeface="Calibri Light"/>
              </a:rPr>
              <a:t>The Results </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8B790C6D-4E64-B0D7-EE30-4ADD3CEB2D7F}"/>
              </a:ext>
            </a:extLst>
          </p:cNvPr>
          <p:cNvSpPr>
            <a:spLocks noGrp="1"/>
          </p:cNvSpPr>
          <p:nvPr>
            <p:ph sz="half" idx="1"/>
          </p:nvPr>
        </p:nvSpPr>
        <p:spPr>
          <a:xfrm>
            <a:off x="266268" y="2013884"/>
            <a:ext cx="5564514" cy="4343642"/>
          </a:xfrm>
        </p:spPr>
        <p:txBody>
          <a:bodyPr vert="horz" lIns="91440" tIns="45720" rIns="91440" bIns="45720" rtlCol="0" anchor="t">
            <a:normAutofit fontScale="92500" lnSpcReduction="20000"/>
          </a:bodyPr>
          <a:lstStyle/>
          <a:p>
            <a:pPr marL="0" indent="0">
              <a:buNone/>
            </a:pPr>
            <a:r>
              <a:rPr lang="en-GB" b="1">
                <a:cs typeface="Calibri"/>
              </a:rPr>
              <a:t>There'll be a mix of emotions today:</a:t>
            </a:r>
            <a:endParaRPr lang="en-US" b="1">
              <a:ea typeface="Calibri"/>
              <a:cs typeface="Calibri"/>
            </a:endParaRPr>
          </a:p>
          <a:p>
            <a:pPr lvl="1">
              <a:buFont typeface="Wingdings" panose="020B0604020202020204" pitchFamily="34" charset="0"/>
              <a:buChar char="ü"/>
            </a:pPr>
            <a:r>
              <a:rPr lang="en-GB">
                <a:cs typeface="Calibri"/>
              </a:rPr>
              <a:t>  </a:t>
            </a:r>
            <a:r>
              <a:rPr lang="en-GB" sz="2800">
                <a:cs typeface="Calibri"/>
              </a:rPr>
              <a:t>Relief</a:t>
            </a:r>
            <a:endParaRPr lang="en-GB" sz="2800">
              <a:ea typeface="Calibri"/>
              <a:cs typeface="Calibri"/>
            </a:endParaRPr>
          </a:p>
          <a:p>
            <a:pPr lvl="1">
              <a:buFont typeface="Wingdings" panose="020B0604020202020204" pitchFamily="34" charset="0"/>
              <a:buChar char="ü"/>
            </a:pPr>
            <a:r>
              <a:rPr lang="en-GB" sz="2800">
                <a:cs typeface="Calibri"/>
              </a:rPr>
              <a:t>  Joy</a:t>
            </a:r>
            <a:endParaRPr lang="en-GB" sz="2800">
              <a:ea typeface="Calibri"/>
              <a:cs typeface="Calibri"/>
            </a:endParaRPr>
          </a:p>
          <a:p>
            <a:pPr lvl="1">
              <a:buFont typeface="Wingdings" panose="020B0604020202020204" pitchFamily="34" charset="0"/>
              <a:buChar char="ü"/>
            </a:pPr>
            <a:r>
              <a:rPr lang="en-GB" sz="2800">
                <a:cs typeface="Calibri"/>
              </a:rPr>
              <a:t>  Anger</a:t>
            </a:r>
            <a:endParaRPr lang="en-GB" sz="2800">
              <a:ea typeface="Calibri"/>
              <a:cs typeface="Calibri"/>
            </a:endParaRPr>
          </a:p>
          <a:p>
            <a:pPr lvl="1">
              <a:buFont typeface="Wingdings" panose="020B0604020202020204" pitchFamily="34" charset="0"/>
              <a:buChar char="ü"/>
            </a:pPr>
            <a:r>
              <a:rPr lang="en-GB" sz="2800">
                <a:cs typeface="Calibri"/>
              </a:rPr>
              <a:t>  Frustration</a:t>
            </a:r>
            <a:endParaRPr lang="en-GB" sz="2800">
              <a:ea typeface="Calibri"/>
              <a:cs typeface="Calibri"/>
            </a:endParaRPr>
          </a:p>
          <a:p>
            <a:pPr lvl="1">
              <a:buFont typeface="Wingdings" panose="020B0604020202020204" pitchFamily="34" charset="0"/>
              <a:buChar char="ü"/>
            </a:pPr>
            <a:r>
              <a:rPr lang="en-GB" sz="2800">
                <a:cs typeface="Calibri"/>
              </a:rPr>
              <a:t>  Sadness</a:t>
            </a:r>
            <a:endParaRPr lang="en-GB" sz="2800">
              <a:ea typeface="Calibri"/>
              <a:cs typeface="Calibri"/>
            </a:endParaRPr>
          </a:p>
        </p:txBody>
      </p:sp>
      <p:sp>
        <p:nvSpPr>
          <p:cNvPr id="4" name="Content Placeholder 3">
            <a:extLst>
              <a:ext uri="{FF2B5EF4-FFF2-40B4-BE49-F238E27FC236}">
                <a16:creationId xmlns:a16="http://schemas.microsoft.com/office/drawing/2014/main" id="{67483689-A79A-481F-0663-17939AB54C25}"/>
              </a:ext>
            </a:extLst>
          </p:cNvPr>
          <p:cNvSpPr>
            <a:spLocks noGrp="1"/>
          </p:cNvSpPr>
          <p:nvPr>
            <p:ph sz="half" idx="2"/>
          </p:nvPr>
        </p:nvSpPr>
        <p:spPr>
          <a:xfrm>
            <a:off x="6390781" y="2014349"/>
            <a:ext cx="5671457" cy="4340453"/>
          </a:xfrm>
        </p:spPr>
        <p:txBody>
          <a:bodyPr vert="horz" lIns="91440" tIns="45720" rIns="91440" bIns="45720" rtlCol="0" anchor="t">
            <a:normAutofit fontScale="92500" lnSpcReduction="20000"/>
          </a:bodyPr>
          <a:lstStyle/>
          <a:p>
            <a:pPr marL="0" indent="0">
              <a:buNone/>
            </a:pPr>
            <a:r>
              <a:rPr lang="en-GB" b="1">
                <a:cs typeface="Calibri"/>
              </a:rPr>
              <a:t>What these results aren't:</a:t>
            </a:r>
          </a:p>
          <a:p>
            <a:r>
              <a:rPr lang="en-GB">
                <a:cs typeface="Calibri"/>
              </a:rPr>
              <a:t>The final results</a:t>
            </a:r>
            <a:endParaRPr lang="en-GB">
              <a:ea typeface="Calibri"/>
              <a:cs typeface="Calibri"/>
            </a:endParaRPr>
          </a:p>
          <a:p>
            <a:r>
              <a:rPr lang="en-GB">
                <a:cs typeface="Calibri"/>
              </a:rPr>
              <a:t>All you can achieve</a:t>
            </a:r>
            <a:endParaRPr lang="en-GB">
              <a:ea typeface="Calibri"/>
              <a:cs typeface="Calibri"/>
            </a:endParaRPr>
          </a:p>
          <a:p>
            <a:r>
              <a:rPr lang="en-GB">
                <a:ea typeface="Calibri"/>
                <a:cs typeface="Calibri"/>
              </a:rPr>
              <a:t>A reason to be complacent</a:t>
            </a:r>
            <a:endParaRPr lang="en-GB">
              <a:cs typeface="Calibri"/>
            </a:endParaRPr>
          </a:p>
          <a:p>
            <a:r>
              <a:rPr lang="en-GB">
                <a:cs typeface="Calibri"/>
              </a:rPr>
              <a:t>A reason to give up – every grade matters!</a:t>
            </a:r>
            <a:endParaRPr lang="en-GB">
              <a:ea typeface="Calibri" panose="020F0502020204030204"/>
              <a:cs typeface="Calibri"/>
            </a:endParaRPr>
          </a:p>
          <a:p>
            <a:pPr marL="0" indent="0">
              <a:buNone/>
            </a:pPr>
            <a:r>
              <a:rPr lang="en-GB" b="1">
                <a:cs typeface="Calibri"/>
              </a:rPr>
              <a:t>What these results are:</a:t>
            </a:r>
            <a:endParaRPr lang="en-GB" b="1">
              <a:ea typeface="Calibri"/>
              <a:cs typeface="Calibri"/>
            </a:endParaRPr>
          </a:p>
          <a:p>
            <a:r>
              <a:rPr lang="en-GB" b="1">
                <a:cs typeface="Calibri"/>
              </a:rPr>
              <a:t>YOUR </a:t>
            </a:r>
            <a:r>
              <a:rPr lang="en-GB">
                <a:cs typeface="Calibri"/>
              </a:rPr>
              <a:t>mocks</a:t>
            </a:r>
            <a:endParaRPr lang="en-GB">
              <a:ea typeface="Calibri"/>
              <a:cs typeface="Calibri"/>
            </a:endParaRPr>
          </a:p>
          <a:p>
            <a:r>
              <a:rPr lang="en-GB">
                <a:cs typeface="Calibri"/>
              </a:rPr>
              <a:t>An indicator</a:t>
            </a:r>
            <a:endParaRPr lang="en-GB"/>
          </a:p>
          <a:p>
            <a:r>
              <a:rPr lang="en-GB">
                <a:cs typeface="Calibri"/>
              </a:rPr>
              <a:t>A motivator</a:t>
            </a:r>
            <a:endParaRPr lang="en-GB">
              <a:ea typeface="Calibri"/>
              <a:cs typeface="Calibri"/>
            </a:endParaRPr>
          </a:p>
          <a:p>
            <a:r>
              <a:rPr lang="en-GB">
                <a:cs typeface="Calibri"/>
              </a:rPr>
              <a:t>A starting point</a:t>
            </a:r>
            <a:endParaRPr lang="en-GB">
              <a:ea typeface="Calibri"/>
              <a:cs typeface="Calibri"/>
            </a:endParaRPr>
          </a:p>
        </p:txBody>
      </p:sp>
      <p:pic>
        <p:nvPicPr>
          <p:cNvPr id="7" name="Picture 6" descr="Nine Emotions (From Inside Out Movies) by OliviaRoseSmith on DeviantArt">
            <a:extLst>
              <a:ext uri="{FF2B5EF4-FFF2-40B4-BE49-F238E27FC236}">
                <a16:creationId xmlns:a16="http://schemas.microsoft.com/office/drawing/2014/main" id="{69DD3313-A0EA-50DB-7C58-CD13BFF98B2E}"/>
              </a:ext>
            </a:extLst>
          </p:cNvPr>
          <p:cNvPicPr>
            <a:picLocks noChangeAspect="1"/>
          </p:cNvPicPr>
          <p:nvPr/>
        </p:nvPicPr>
        <p:blipFill>
          <a:blip r:embed="rId3"/>
          <a:stretch>
            <a:fillRect/>
          </a:stretch>
        </p:blipFill>
        <p:spPr>
          <a:xfrm>
            <a:off x="2057783" y="3939876"/>
            <a:ext cx="3766895" cy="2773126"/>
          </a:xfrm>
          <a:prstGeom prst="rect">
            <a:avLst/>
          </a:prstGeom>
        </p:spPr>
      </p:pic>
      <p:sp>
        <p:nvSpPr>
          <p:cNvPr id="8" name="TextBox 7">
            <a:extLst>
              <a:ext uri="{FF2B5EF4-FFF2-40B4-BE49-F238E27FC236}">
                <a16:creationId xmlns:a16="http://schemas.microsoft.com/office/drawing/2014/main" id="{62C9C9B5-F9BD-BFD0-BA90-B643A1DB6A1C}"/>
              </a:ext>
            </a:extLst>
          </p:cNvPr>
          <p:cNvSpPr txBox="1"/>
          <p:nvPr/>
        </p:nvSpPr>
        <p:spPr>
          <a:xfrm>
            <a:off x="10328025" y="986017"/>
            <a:ext cx="1272618" cy="369332"/>
          </a:xfrm>
          <a:prstGeom prst="rect">
            <a:avLst/>
          </a:prstGeom>
          <a:noFill/>
        </p:spPr>
        <p:txBody>
          <a:bodyPr wrap="square" rtlCol="0">
            <a:spAutoFit/>
          </a:bodyPr>
          <a:lstStyle/>
          <a:p>
            <a:r>
              <a:rPr lang="en-GB">
                <a:solidFill>
                  <a:schemeClr val="bg1"/>
                </a:solidFill>
              </a:rPr>
              <a:t>(RRO)</a:t>
            </a:r>
          </a:p>
        </p:txBody>
      </p:sp>
    </p:spTree>
    <p:extLst>
      <p:ext uri="{BB962C8B-B14F-4D97-AF65-F5344CB8AC3E}">
        <p14:creationId xmlns:p14="http://schemas.microsoft.com/office/powerpoint/2010/main" val="52421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Effect transition="in" filter="fade">
                                      <p:cBhvr>
                                        <p:cTn id="33" dur="500"/>
                                        <p:tgtEl>
                                          <p:spTgt spid="4">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Effect transition="in" filter="fade">
                                      <p:cBhvr>
                                        <p:cTn id="36"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2B0B1B4-C8F6-63BC-597F-F1DA3244B225}"/>
              </a:ext>
            </a:extLst>
          </p:cNvPr>
          <p:cNvPicPr>
            <a:picLocks noChangeAspect="1"/>
          </p:cNvPicPr>
          <p:nvPr/>
        </p:nvPicPr>
        <p:blipFill>
          <a:blip r:embed="rId2">
            <a:alphaModFix amt="35000"/>
          </a:blip>
          <a:stretch>
            <a:fillRect/>
          </a:stretch>
        </p:blipFill>
        <p:spPr>
          <a:xfrm>
            <a:off x="568506" y="2139885"/>
            <a:ext cx="4614069" cy="4614069"/>
          </a:xfrm>
          <a:prstGeom prst="rect">
            <a:avLst/>
          </a:prstGeom>
        </p:spPr>
      </p:pic>
      <p:pic>
        <p:nvPicPr>
          <p:cNvPr id="7" name="Picture 6" descr="A blue background with a circle&#10;&#10;Description automatically generated">
            <a:extLst>
              <a:ext uri="{FF2B5EF4-FFF2-40B4-BE49-F238E27FC236}">
                <a16:creationId xmlns:a16="http://schemas.microsoft.com/office/drawing/2014/main" id="{8C1C0DD6-4247-823A-280C-ED3838830EEC}"/>
              </a:ext>
            </a:extLst>
          </p:cNvPr>
          <p:cNvPicPr>
            <a:picLocks noChangeAspect="1"/>
          </p:cNvPicPr>
          <p:nvPr/>
        </p:nvPicPr>
        <p:blipFill>
          <a:blip r:embed="rId3"/>
          <a:srcRect t="16469" r="50"/>
          <a:stretch/>
        </p:blipFill>
        <p:spPr>
          <a:xfrm>
            <a:off x="0" y="-92620"/>
            <a:ext cx="12198102" cy="1922577"/>
          </a:xfrm>
          <a:prstGeom prst="rect">
            <a:avLst/>
          </a:prstGeom>
        </p:spPr>
      </p:pic>
      <p:sp>
        <p:nvSpPr>
          <p:cNvPr id="2" name="Title 1">
            <a:extLst>
              <a:ext uri="{FF2B5EF4-FFF2-40B4-BE49-F238E27FC236}">
                <a16:creationId xmlns:a16="http://schemas.microsoft.com/office/drawing/2014/main" id="{DF09F040-370A-384F-59E8-DE04A57BF0F6}"/>
              </a:ext>
            </a:extLst>
          </p:cNvPr>
          <p:cNvSpPr>
            <a:spLocks noGrp="1"/>
          </p:cNvSpPr>
          <p:nvPr>
            <p:ph type="title"/>
          </p:nvPr>
        </p:nvSpPr>
        <p:spPr>
          <a:xfrm>
            <a:off x="8193704" y="302150"/>
            <a:ext cx="10515600" cy="1325563"/>
          </a:xfrm>
        </p:spPr>
        <p:txBody>
          <a:bodyPr/>
          <a:lstStyle/>
          <a:p>
            <a:r>
              <a:rPr lang="en-GB" b="1">
                <a:solidFill>
                  <a:schemeClr val="bg1"/>
                </a:solidFill>
                <a:cs typeface="Calibri Light"/>
              </a:rPr>
              <a:t>Reflections</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8D7F0451-6D48-61FD-6E46-D869FFA083D4}"/>
              </a:ext>
            </a:extLst>
          </p:cNvPr>
          <p:cNvSpPr>
            <a:spLocks noGrp="1"/>
          </p:cNvSpPr>
          <p:nvPr>
            <p:ph sz="half" idx="1"/>
          </p:nvPr>
        </p:nvSpPr>
        <p:spPr>
          <a:xfrm>
            <a:off x="6199111" y="2139886"/>
            <a:ext cx="5181600" cy="4351338"/>
          </a:xfrm>
        </p:spPr>
        <p:txBody>
          <a:bodyPr vert="horz" lIns="91440" tIns="45720" rIns="91440" bIns="45720" rtlCol="0" anchor="t">
            <a:normAutofit fontScale="92500" lnSpcReduction="20000"/>
          </a:bodyPr>
          <a:lstStyle/>
          <a:p>
            <a:pPr marL="0" indent="0">
              <a:buNone/>
            </a:pPr>
            <a:r>
              <a:rPr lang="en-GB" b="1">
                <a:cs typeface="Calibri"/>
              </a:rPr>
              <a:t>Homework:</a:t>
            </a:r>
          </a:p>
          <a:p>
            <a:r>
              <a:rPr lang="en-GB">
                <a:cs typeface="Calibri"/>
              </a:rPr>
              <a:t>When you go home, on Class Charts will be a link to an online reflection form</a:t>
            </a:r>
            <a:endParaRPr lang="en-GB">
              <a:ea typeface="Calibri"/>
              <a:cs typeface="Calibri"/>
            </a:endParaRPr>
          </a:p>
          <a:p>
            <a:r>
              <a:rPr lang="en-GB">
                <a:cs typeface="Calibri"/>
              </a:rPr>
              <a:t>There are 21 questions to aid your reflections;</a:t>
            </a:r>
            <a:endParaRPr lang="en-GB">
              <a:ea typeface="Calibri" panose="020F0502020204030204"/>
              <a:cs typeface="Calibri"/>
            </a:endParaRPr>
          </a:p>
          <a:p>
            <a:pPr lvl="1"/>
            <a:r>
              <a:rPr lang="en-GB" sz="2800">
                <a:ea typeface="+mn-lt"/>
                <a:cs typeface="+mn-lt"/>
              </a:rPr>
              <a:t>19 for pupils</a:t>
            </a:r>
            <a:endParaRPr lang="en-US" sz="2800">
              <a:ea typeface="+mn-lt"/>
              <a:cs typeface="+mn-lt"/>
            </a:endParaRPr>
          </a:p>
          <a:p>
            <a:pPr lvl="1"/>
            <a:r>
              <a:rPr lang="en-GB" sz="2800">
                <a:ea typeface="+mn-lt"/>
                <a:cs typeface="+mn-lt"/>
              </a:rPr>
              <a:t>3 for parents</a:t>
            </a:r>
          </a:p>
          <a:p>
            <a:r>
              <a:rPr lang="en-GB">
                <a:ea typeface="+mn-lt"/>
                <a:cs typeface="+mn-lt"/>
              </a:rPr>
              <a:t>It'll take </a:t>
            </a:r>
            <a:r>
              <a:rPr lang="en-GB" err="1">
                <a:ea typeface="+mn-lt"/>
                <a:cs typeface="+mn-lt"/>
              </a:rPr>
              <a:t>approx</a:t>
            </a:r>
            <a:r>
              <a:rPr lang="en-GB">
                <a:ea typeface="+mn-lt"/>
                <a:cs typeface="+mn-lt"/>
              </a:rPr>
              <a:t> 10 minutes to complete.</a:t>
            </a:r>
          </a:p>
          <a:p>
            <a:r>
              <a:rPr lang="en-GB">
                <a:cs typeface="Calibri"/>
              </a:rPr>
              <a:t>The 3 relating to college courses will aid our future planning for WIN sessions </a:t>
            </a:r>
            <a:r>
              <a:rPr lang="en-GB" u="sng">
                <a:cs typeface="Calibri"/>
              </a:rPr>
              <a:t>and your careers meetings</a:t>
            </a:r>
          </a:p>
          <a:p>
            <a:pPr marL="0" indent="0">
              <a:buNone/>
            </a:pPr>
            <a:endParaRPr lang="en-GB">
              <a:ea typeface="Calibri"/>
              <a:cs typeface="Calibri"/>
            </a:endParaRPr>
          </a:p>
          <a:p>
            <a:pPr lvl="1"/>
            <a:endParaRPr lang="en-GB">
              <a:cs typeface="Calibri"/>
            </a:endParaRPr>
          </a:p>
        </p:txBody>
      </p:sp>
      <p:sp>
        <p:nvSpPr>
          <p:cNvPr id="9" name="TextBox 8">
            <a:extLst>
              <a:ext uri="{FF2B5EF4-FFF2-40B4-BE49-F238E27FC236}">
                <a16:creationId xmlns:a16="http://schemas.microsoft.com/office/drawing/2014/main" id="{4F6C9674-0482-31B4-CA24-58E8F31C1785}"/>
              </a:ext>
            </a:extLst>
          </p:cNvPr>
          <p:cNvSpPr txBox="1"/>
          <p:nvPr/>
        </p:nvSpPr>
        <p:spPr>
          <a:xfrm>
            <a:off x="10108093" y="1096673"/>
            <a:ext cx="1272618" cy="369332"/>
          </a:xfrm>
          <a:prstGeom prst="rect">
            <a:avLst/>
          </a:prstGeom>
          <a:noFill/>
        </p:spPr>
        <p:txBody>
          <a:bodyPr wrap="square" rtlCol="0">
            <a:spAutoFit/>
          </a:bodyPr>
          <a:lstStyle/>
          <a:p>
            <a:r>
              <a:rPr lang="en-GB">
                <a:solidFill>
                  <a:schemeClr val="bg1"/>
                </a:solidFill>
              </a:rPr>
              <a:t>(OFO)</a:t>
            </a:r>
          </a:p>
        </p:txBody>
      </p:sp>
      <p:sp>
        <p:nvSpPr>
          <p:cNvPr id="12" name="Content Placeholder 2">
            <a:extLst>
              <a:ext uri="{FF2B5EF4-FFF2-40B4-BE49-F238E27FC236}">
                <a16:creationId xmlns:a16="http://schemas.microsoft.com/office/drawing/2014/main" id="{3019A36D-17B2-A317-690D-0587E4B33512}"/>
              </a:ext>
            </a:extLst>
          </p:cNvPr>
          <p:cNvSpPr txBox="1">
            <a:spLocks/>
          </p:cNvSpPr>
          <p:nvPr/>
        </p:nvSpPr>
        <p:spPr>
          <a:xfrm>
            <a:off x="568506" y="2177594"/>
            <a:ext cx="5181600" cy="435133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a:cs typeface="Calibri"/>
              </a:rPr>
              <a:t>In your envelope, along side you results, is a copy of the reflection sheet you completed immediately after your final mock exam.</a:t>
            </a:r>
          </a:p>
          <a:p>
            <a:pPr marL="0" indent="0">
              <a:buNone/>
            </a:pPr>
            <a:endParaRPr lang="en-GB" sz="3200">
              <a:ea typeface="+mn-lt"/>
              <a:cs typeface="Calibri"/>
            </a:endParaRPr>
          </a:p>
          <a:p>
            <a:pPr marL="0" indent="0">
              <a:buNone/>
            </a:pPr>
            <a:r>
              <a:rPr lang="en-GB" sz="3200">
                <a:ea typeface="+mn-lt"/>
                <a:cs typeface="Calibri"/>
              </a:rPr>
              <a:t>These serve as a starting point for the question – </a:t>
            </a:r>
            <a:r>
              <a:rPr lang="en-GB" sz="3200" i="1">
                <a:ea typeface="+mn-lt"/>
                <a:cs typeface="Calibri"/>
              </a:rPr>
              <a:t>what can I do to improve in November?</a:t>
            </a:r>
            <a:endParaRPr lang="en-GB" sz="3200">
              <a:ea typeface="Calibri"/>
              <a:cs typeface="Calibri"/>
            </a:endParaRPr>
          </a:p>
        </p:txBody>
      </p:sp>
    </p:spTree>
    <p:extLst>
      <p:ext uri="{BB962C8B-B14F-4D97-AF65-F5344CB8AC3E}">
        <p14:creationId xmlns:p14="http://schemas.microsoft.com/office/powerpoint/2010/main" val="783207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500"/>
                                        <p:tgtEl>
                                          <p:spTgt spid="3">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upport - Free hands and gestures icons">
            <a:extLst>
              <a:ext uri="{FF2B5EF4-FFF2-40B4-BE49-F238E27FC236}">
                <a16:creationId xmlns:a16="http://schemas.microsoft.com/office/drawing/2014/main" id="{EC1313BF-C894-49DF-EE4F-44DFC9286F39}"/>
              </a:ext>
            </a:extLst>
          </p:cNvPr>
          <p:cNvPicPr>
            <a:picLocks noChangeAspect="1"/>
          </p:cNvPicPr>
          <p:nvPr/>
        </p:nvPicPr>
        <p:blipFill>
          <a:blip r:embed="rId2">
            <a:alphaModFix amt="20000"/>
          </a:blip>
          <a:stretch>
            <a:fillRect/>
          </a:stretch>
        </p:blipFill>
        <p:spPr>
          <a:xfrm rot="20276481">
            <a:off x="3898581" y="2341108"/>
            <a:ext cx="3594698" cy="3594698"/>
          </a:xfrm>
          <a:prstGeom prst="rect">
            <a:avLst/>
          </a:prstGeom>
        </p:spPr>
      </p:pic>
      <p:pic>
        <p:nvPicPr>
          <p:cNvPr id="7" name="Picture 6" descr="A blue background with a circle&#10;&#10;Description automatically generated">
            <a:extLst>
              <a:ext uri="{FF2B5EF4-FFF2-40B4-BE49-F238E27FC236}">
                <a16:creationId xmlns:a16="http://schemas.microsoft.com/office/drawing/2014/main" id="{14E88238-8317-CC50-45C4-22D7AD6FA9B5}"/>
              </a:ext>
            </a:extLst>
          </p:cNvPr>
          <p:cNvPicPr>
            <a:picLocks noChangeAspect="1"/>
          </p:cNvPicPr>
          <p:nvPr/>
        </p:nvPicPr>
        <p:blipFill>
          <a:blip r:embed="rId3"/>
          <a:srcRect t="16469" r="50"/>
          <a:stretch/>
        </p:blipFill>
        <p:spPr>
          <a:xfrm>
            <a:off x="0" y="-92620"/>
            <a:ext cx="12198102" cy="1922577"/>
          </a:xfrm>
          <a:prstGeom prst="rect">
            <a:avLst/>
          </a:prstGeom>
        </p:spPr>
      </p:pic>
      <p:sp>
        <p:nvSpPr>
          <p:cNvPr id="2" name="Title 1">
            <a:extLst>
              <a:ext uri="{FF2B5EF4-FFF2-40B4-BE49-F238E27FC236}">
                <a16:creationId xmlns:a16="http://schemas.microsoft.com/office/drawing/2014/main" id="{6504B7DB-C412-291D-0746-58668CAE4B50}"/>
              </a:ext>
            </a:extLst>
          </p:cNvPr>
          <p:cNvSpPr>
            <a:spLocks noGrp="1"/>
          </p:cNvSpPr>
          <p:nvPr>
            <p:ph type="title"/>
          </p:nvPr>
        </p:nvSpPr>
        <p:spPr>
          <a:xfrm>
            <a:off x="3793836" y="203489"/>
            <a:ext cx="10515600" cy="1325563"/>
          </a:xfrm>
        </p:spPr>
        <p:txBody>
          <a:bodyPr/>
          <a:lstStyle/>
          <a:p>
            <a:r>
              <a:rPr lang="en-GB" b="1">
                <a:solidFill>
                  <a:schemeClr val="bg1"/>
                </a:solidFill>
                <a:cs typeface="Calibri Light"/>
              </a:rPr>
              <a:t>How We Will Support Your Child</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98BBDFB4-4093-9C91-9DA1-010405C26C73}"/>
              </a:ext>
            </a:extLst>
          </p:cNvPr>
          <p:cNvSpPr>
            <a:spLocks noGrp="1"/>
          </p:cNvSpPr>
          <p:nvPr>
            <p:ph sz="half" idx="1"/>
          </p:nvPr>
        </p:nvSpPr>
        <p:spPr>
          <a:xfrm>
            <a:off x="429566" y="2125171"/>
            <a:ext cx="5181600" cy="4429872"/>
          </a:xfrm>
        </p:spPr>
        <p:txBody>
          <a:bodyPr vert="horz" lIns="91440" tIns="45720" rIns="91440" bIns="45720" rtlCol="0" anchor="t">
            <a:normAutofit fontScale="77500" lnSpcReduction="20000"/>
          </a:bodyPr>
          <a:lstStyle/>
          <a:p>
            <a:r>
              <a:rPr lang="en-GB" b="1">
                <a:cs typeface="Calibri"/>
              </a:rPr>
              <a:t>Study Skills </a:t>
            </a:r>
          </a:p>
          <a:p>
            <a:pPr lvl="1"/>
            <a:r>
              <a:rPr lang="en-GB">
                <a:cs typeface="Calibri"/>
              </a:rPr>
              <a:t>Sessions (PSHE / Tutor Times / Assemblies)</a:t>
            </a:r>
            <a:endParaRPr lang="en-GB">
              <a:ea typeface="Calibri"/>
              <a:cs typeface="Calibri"/>
            </a:endParaRPr>
          </a:p>
          <a:p>
            <a:pPr lvl="1"/>
            <a:r>
              <a:rPr lang="en-GB">
                <a:cs typeface="Calibri"/>
              </a:rPr>
              <a:t>How to revise subject specific guidance</a:t>
            </a:r>
            <a:endParaRPr lang="en-GB">
              <a:ea typeface="Calibri"/>
              <a:cs typeface="Calibri"/>
            </a:endParaRPr>
          </a:p>
          <a:p>
            <a:pPr lvl="1"/>
            <a:r>
              <a:rPr lang="en-GB">
                <a:cs typeface="Calibri"/>
              </a:rPr>
              <a:t>General Study Skills Booklet</a:t>
            </a:r>
            <a:endParaRPr lang="en-GB"/>
          </a:p>
          <a:p>
            <a:r>
              <a:rPr lang="en-GB" b="1">
                <a:cs typeface="Calibri"/>
              </a:rPr>
              <a:t>WIN Sessions – </a:t>
            </a:r>
            <a:r>
              <a:rPr lang="en-GB">
                <a:cs typeface="Calibri"/>
              </a:rPr>
              <a:t>What I Need sessions</a:t>
            </a:r>
            <a:endParaRPr lang="en-GB">
              <a:ea typeface="Calibri"/>
              <a:cs typeface="Calibri"/>
            </a:endParaRPr>
          </a:p>
          <a:p>
            <a:r>
              <a:rPr lang="en-GB" b="1">
                <a:cs typeface="Calibri"/>
              </a:rPr>
              <a:t>Mentoring</a:t>
            </a:r>
            <a:r>
              <a:rPr lang="en-GB">
                <a:cs typeface="Calibri"/>
              </a:rPr>
              <a:t> for select pupils &amp; tailored timetables</a:t>
            </a:r>
            <a:endParaRPr lang="en-GB">
              <a:ea typeface="Calibri"/>
              <a:cs typeface="Calibri"/>
            </a:endParaRPr>
          </a:p>
          <a:p>
            <a:r>
              <a:rPr lang="en-GB" b="1">
                <a:cs typeface="Calibri"/>
              </a:rPr>
              <a:t>February Half Term &amp; Easter Revision Sessions</a:t>
            </a:r>
            <a:endParaRPr lang="en-GB">
              <a:cs typeface="Calibri"/>
            </a:endParaRPr>
          </a:p>
          <a:p>
            <a:endParaRPr lang="en-GB">
              <a:cs typeface="Calibri"/>
            </a:endParaRPr>
          </a:p>
        </p:txBody>
      </p:sp>
      <p:sp>
        <p:nvSpPr>
          <p:cNvPr id="4" name="Content Placeholder 3">
            <a:extLst>
              <a:ext uri="{FF2B5EF4-FFF2-40B4-BE49-F238E27FC236}">
                <a16:creationId xmlns:a16="http://schemas.microsoft.com/office/drawing/2014/main" id="{EA2025E0-65DC-20E0-4AA2-F369FF950BB2}"/>
              </a:ext>
            </a:extLst>
          </p:cNvPr>
          <p:cNvSpPr>
            <a:spLocks noGrp="1"/>
          </p:cNvSpPr>
          <p:nvPr>
            <p:ph sz="half" idx="2"/>
          </p:nvPr>
        </p:nvSpPr>
        <p:spPr>
          <a:xfrm>
            <a:off x="6013502" y="2127906"/>
            <a:ext cx="5181600" cy="4351338"/>
          </a:xfrm>
        </p:spPr>
        <p:txBody>
          <a:bodyPr vert="horz" lIns="91440" tIns="45720" rIns="91440" bIns="45720" rtlCol="0" anchor="t">
            <a:normAutofit fontScale="77500" lnSpcReduction="20000"/>
          </a:bodyPr>
          <a:lstStyle/>
          <a:p>
            <a:r>
              <a:rPr lang="en-GB" b="1">
                <a:ea typeface="+mn-lt"/>
                <a:cs typeface="+mn-lt"/>
              </a:rPr>
              <a:t>Mock Exams (aka chances to practise!)</a:t>
            </a:r>
            <a:endParaRPr lang="en-US" b="1">
              <a:ea typeface="+mn-lt"/>
              <a:cs typeface="+mn-lt"/>
            </a:endParaRPr>
          </a:p>
          <a:p>
            <a:pPr lvl="1"/>
            <a:r>
              <a:rPr lang="en-GB">
                <a:ea typeface="+mn-lt"/>
                <a:cs typeface="+mn-lt"/>
              </a:rPr>
              <a:t>November – core subjects</a:t>
            </a:r>
          </a:p>
          <a:p>
            <a:pPr lvl="1"/>
            <a:r>
              <a:rPr lang="en-GB">
                <a:ea typeface="+mn-lt"/>
                <a:cs typeface="+mn-lt"/>
              </a:rPr>
              <a:t>January – all subjects</a:t>
            </a:r>
          </a:p>
          <a:p>
            <a:r>
              <a:rPr lang="en-GB" b="1">
                <a:ea typeface="+mn-lt"/>
                <a:cs typeface="+mn-lt"/>
              </a:rPr>
              <a:t>Regular Home learning </a:t>
            </a:r>
            <a:endParaRPr lang="en-US" b="1">
              <a:ea typeface="+mn-lt"/>
              <a:cs typeface="+mn-lt"/>
            </a:endParaRPr>
          </a:p>
          <a:p>
            <a:pPr lvl="1"/>
            <a:r>
              <a:rPr lang="en-GB">
                <a:ea typeface="+mn-lt"/>
                <a:cs typeface="+mn-lt"/>
              </a:rPr>
              <a:t>Supports with information recall</a:t>
            </a:r>
          </a:p>
          <a:p>
            <a:pPr lvl="1"/>
            <a:r>
              <a:rPr lang="en-GB">
                <a:ea typeface="+mn-lt"/>
                <a:cs typeface="+mn-lt"/>
              </a:rPr>
              <a:t>Supports with exam practise</a:t>
            </a:r>
          </a:p>
          <a:p>
            <a:pPr lvl="1"/>
            <a:r>
              <a:rPr lang="en-GB">
                <a:ea typeface="+mn-lt"/>
                <a:cs typeface="+mn-lt"/>
              </a:rPr>
              <a:t>Homework club available every night (15:40-16:10 in RM28)</a:t>
            </a:r>
          </a:p>
          <a:p>
            <a:r>
              <a:rPr lang="en-GB" b="1">
                <a:ea typeface="+mn-lt"/>
                <a:cs typeface="+mn-lt"/>
              </a:rPr>
              <a:t>Pastoral help</a:t>
            </a:r>
            <a:endParaRPr lang="en-US" b="1">
              <a:ea typeface="+mn-lt"/>
              <a:cs typeface="+mn-lt"/>
            </a:endParaRPr>
          </a:p>
          <a:p>
            <a:pPr lvl="1"/>
            <a:r>
              <a:rPr lang="en-GB">
                <a:ea typeface="+mn-lt"/>
                <a:cs typeface="+mn-lt"/>
              </a:rPr>
              <a:t>Form Tutors, pastoral managers</a:t>
            </a:r>
          </a:p>
          <a:p>
            <a:r>
              <a:rPr lang="en-GB" b="1">
                <a:ea typeface="+mn-lt"/>
                <a:cs typeface="+mn-lt"/>
              </a:rPr>
              <a:t>College awareness &amp; Careers interviews</a:t>
            </a:r>
            <a:r>
              <a:rPr lang="en-GB">
                <a:ea typeface="+mn-lt"/>
                <a:cs typeface="+mn-lt"/>
              </a:rPr>
              <a:t> </a:t>
            </a:r>
          </a:p>
          <a:p>
            <a:pPr lvl="1"/>
            <a:r>
              <a:rPr lang="en-GB">
                <a:ea typeface="+mn-lt"/>
                <a:cs typeface="+mn-lt"/>
              </a:rPr>
              <a:t>Open days regularly communicated </a:t>
            </a:r>
          </a:p>
          <a:p>
            <a:pPr lvl="1"/>
            <a:r>
              <a:rPr lang="en-GB">
                <a:ea typeface="+mn-lt"/>
                <a:cs typeface="+mn-lt"/>
              </a:rPr>
              <a:t>Interviews - all will have had an interview by the end of this term</a:t>
            </a:r>
            <a:endParaRPr lang="en-GB">
              <a:cs typeface="Calibri"/>
            </a:endParaRPr>
          </a:p>
        </p:txBody>
      </p:sp>
      <p:sp>
        <p:nvSpPr>
          <p:cNvPr id="6" name="TextBox 5">
            <a:extLst>
              <a:ext uri="{FF2B5EF4-FFF2-40B4-BE49-F238E27FC236}">
                <a16:creationId xmlns:a16="http://schemas.microsoft.com/office/drawing/2014/main" id="{F31BC8D8-E380-D125-5E44-8D5D4CBCE862}"/>
              </a:ext>
            </a:extLst>
          </p:cNvPr>
          <p:cNvSpPr txBox="1"/>
          <p:nvPr/>
        </p:nvSpPr>
        <p:spPr>
          <a:xfrm>
            <a:off x="10392033" y="1031737"/>
            <a:ext cx="1272618" cy="369332"/>
          </a:xfrm>
          <a:prstGeom prst="rect">
            <a:avLst/>
          </a:prstGeom>
          <a:noFill/>
        </p:spPr>
        <p:txBody>
          <a:bodyPr wrap="square" rtlCol="0">
            <a:spAutoFit/>
          </a:bodyPr>
          <a:lstStyle/>
          <a:p>
            <a:r>
              <a:rPr lang="en-GB">
                <a:solidFill>
                  <a:schemeClr val="bg1"/>
                </a:solidFill>
              </a:rPr>
              <a:t>(OFO)</a:t>
            </a:r>
          </a:p>
        </p:txBody>
      </p:sp>
    </p:spTree>
    <p:extLst>
      <p:ext uri="{BB962C8B-B14F-4D97-AF65-F5344CB8AC3E}">
        <p14:creationId xmlns:p14="http://schemas.microsoft.com/office/powerpoint/2010/main" val="386922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fade">
                                      <p:cBhvr>
                                        <p:cTn id="36" dur="500"/>
                                        <p:tgtEl>
                                          <p:spTgt spid="4">
                                            <p:txEl>
                                              <p:pRg st="0" end="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fade">
                                      <p:cBhvr>
                                        <p:cTn id="39" dur="500"/>
                                        <p:tgtEl>
                                          <p:spTgt spid="4">
                                            <p:txEl>
                                              <p:pRg st="2" end="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4">
                                            <p:txEl>
                                              <p:pRg st="1" end="1"/>
                                            </p:txEl>
                                          </p:spTgt>
                                        </p:tgtEl>
                                        <p:attrNameLst>
                                          <p:attrName>style.visibility</p:attrName>
                                        </p:attrNameLst>
                                      </p:cBhvr>
                                      <p:to>
                                        <p:strVal val="visible"/>
                                      </p:to>
                                    </p:set>
                                    <p:animEffect transition="in" filter="fade">
                                      <p:cBhvr>
                                        <p:cTn id="42" dur="500"/>
                                        <p:tgtEl>
                                          <p:spTgt spid="4">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fade">
                                      <p:cBhvr>
                                        <p:cTn id="47" dur="500"/>
                                        <p:tgtEl>
                                          <p:spTgt spid="4">
                                            <p:txEl>
                                              <p:pRg st="3" end="3"/>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
                                            <p:txEl>
                                              <p:pRg st="4" end="4"/>
                                            </p:txEl>
                                          </p:spTgt>
                                        </p:tgtEl>
                                        <p:attrNameLst>
                                          <p:attrName>style.visibility</p:attrName>
                                        </p:attrNameLst>
                                      </p:cBhvr>
                                      <p:to>
                                        <p:strVal val="visible"/>
                                      </p:to>
                                    </p:set>
                                    <p:animEffect transition="in" filter="fade">
                                      <p:cBhvr>
                                        <p:cTn id="50" dur="500"/>
                                        <p:tgtEl>
                                          <p:spTgt spid="4">
                                            <p:txEl>
                                              <p:pRg st="4" end="4"/>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4">
                                            <p:txEl>
                                              <p:pRg st="5" end="5"/>
                                            </p:txEl>
                                          </p:spTgt>
                                        </p:tgtEl>
                                        <p:attrNameLst>
                                          <p:attrName>style.visibility</p:attrName>
                                        </p:attrNameLst>
                                      </p:cBhvr>
                                      <p:to>
                                        <p:strVal val="visible"/>
                                      </p:to>
                                    </p:set>
                                    <p:animEffect transition="in" filter="fade">
                                      <p:cBhvr>
                                        <p:cTn id="53" dur="500"/>
                                        <p:tgtEl>
                                          <p:spTgt spid="4">
                                            <p:txEl>
                                              <p:pRg st="5" end="5"/>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4">
                                            <p:txEl>
                                              <p:pRg st="6" end="6"/>
                                            </p:txEl>
                                          </p:spTgt>
                                        </p:tgtEl>
                                        <p:attrNameLst>
                                          <p:attrName>style.visibility</p:attrName>
                                        </p:attrNameLst>
                                      </p:cBhvr>
                                      <p:to>
                                        <p:strVal val="visible"/>
                                      </p:to>
                                    </p:set>
                                    <p:animEffect transition="in" filter="fade">
                                      <p:cBhvr>
                                        <p:cTn id="56" dur="500"/>
                                        <p:tgtEl>
                                          <p:spTgt spid="4">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
                                            <p:txEl>
                                              <p:pRg st="7" end="7"/>
                                            </p:txEl>
                                          </p:spTgt>
                                        </p:tgtEl>
                                        <p:attrNameLst>
                                          <p:attrName>style.visibility</p:attrName>
                                        </p:attrNameLst>
                                      </p:cBhvr>
                                      <p:to>
                                        <p:strVal val="visible"/>
                                      </p:to>
                                    </p:set>
                                    <p:animEffect transition="in" filter="fade">
                                      <p:cBhvr>
                                        <p:cTn id="61" dur="500"/>
                                        <p:tgtEl>
                                          <p:spTgt spid="4">
                                            <p:txEl>
                                              <p:pRg st="7" end="7"/>
                                            </p:txEl>
                                          </p:spTgt>
                                        </p:tgtEl>
                                      </p:cBhvr>
                                    </p:animEffect>
                                  </p:childTnLst>
                                </p:cTn>
                              </p:par>
                              <p:par>
                                <p:cTn id="62" presetID="10" presetClass="entr" presetSubtype="0" fill="hold" nodeType="withEffect">
                                  <p:stCondLst>
                                    <p:cond delay="0"/>
                                  </p:stCondLst>
                                  <p:childTnLst>
                                    <p:set>
                                      <p:cBhvr>
                                        <p:cTn id="63" dur="1" fill="hold">
                                          <p:stCondLst>
                                            <p:cond delay="0"/>
                                          </p:stCondLst>
                                        </p:cTn>
                                        <p:tgtEl>
                                          <p:spTgt spid="4">
                                            <p:txEl>
                                              <p:pRg st="8" end="8"/>
                                            </p:txEl>
                                          </p:spTgt>
                                        </p:tgtEl>
                                        <p:attrNameLst>
                                          <p:attrName>style.visibility</p:attrName>
                                        </p:attrNameLst>
                                      </p:cBhvr>
                                      <p:to>
                                        <p:strVal val="visible"/>
                                      </p:to>
                                    </p:set>
                                    <p:animEffect transition="in" filter="fade">
                                      <p:cBhvr>
                                        <p:cTn id="64" dur="500"/>
                                        <p:tgtEl>
                                          <p:spTgt spid="4">
                                            <p:txEl>
                                              <p:pRg st="8" end="8"/>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xEl>
                                              <p:pRg st="9" end="9"/>
                                            </p:txEl>
                                          </p:spTgt>
                                        </p:tgtEl>
                                        <p:attrNameLst>
                                          <p:attrName>style.visibility</p:attrName>
                                        </p:attrNameLst>
                                      </p:cBhvr>
                                      <p:to>
                                        <p:strVal val="visible"/>
                                      </p:to>
                                    </p:set>
                                    <p:animEffect transition="in" filter="fade">
                                      <p:cBhvr>
                                        <p:cTn id="69" dur="500"/>
                                        <p:tgtEl>
                                          <p:spTgt spid="4">
                                            <p:txEl>
                                              <p:pRg st="9" end="9"/>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4">
                                            <p:txEl>
                                              <p:pRg st="10" end="10"/>
                                            </p:txEl>
                                          </p:spTgt>
                                        </p:tgtEl>
                                        <p:attrNameLst>
                                          <p:attrName>style.visibility</p:attrName>
                                        </p:attrNameLst>
                                      </p:cBhvr>
                                      <p:to>
                                        <p:strVal val="visible"/>
                                      </p:to>
                                    </p:set>
                                    <p:animEffect transition="in" filter="fade">
                                      <p:cBhvr>
                                        <p:cTn id="72" dur="500"/>
                                        <p:tgtEl>
                                          <p:spTgt spid="4">
                                            <p:txEl>
                                              <p:pRg st="10" end="10"/>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4">
                                            <p:txEl>
                                              <p:pRg st="11" end="11"/>
                                            </p:txEl>
                                          </p:spTgt>
                                        </p:tgtEl>
                                        <p:attrNameLst>
                                          <p:attrName>style.visibility</p:attrName>
                                        </p:attrNameLst>
                                      </p:cBhvr>
                                      <p:to>
                                        <p:strVal val="visible"/>
                                      </p:to>
                                    </p:set>
                                    <p:animEffect transition="in" filter="fade">
                                      <p:cBhvr>
                                        <p:cTn id="75"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011DB-E12D-EC11-478D-44179C7B835B}"/>
            </a:ext>
          </a:extLst>
        </p:cNvPr>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501EC8B9-D58F-1806-AA9F-2BAEB379B416}"/>
              </a:ext>
            </a:extLst>
          </p:cNvPr>
          <p:cNvPicPr>
            <a:picLocks noChangeAspect="1"/>
          </p:cNvPicPr>
          <p:nvPr/>
        </p:nvPicPr>
        <p:blipFill>
          <a:blip r:embed="rId2"/>
          <a:srcRect t="16469" r="50"/>
          <a:stretch/>
        </p:blipFill>
        <p:spPr>
          <a:xfrm>
            <a:off x="-72571" y="-4899"/>
            <a:ext cx="12198102" cy="1922577"/>
          </a:xfrm>
          <a:prstGeom prst="rect">
            <a:avLst/>
          </a:prstGeom>
        </p:spPr>
      </p:pic>
      <p:sp>
        <p:nvSpPr>
          <p:cNvPr id="2" name="Title 1">
            <a:extLst>
              <a:ext uri="{FF2B5EF4-FFF2-40B4-BE49-F238E27FC236}">
                <a16:creationId xmlns:a16="http://schemas.microsoft.com/office/drawing/2014/main" id="{70301CC6-4661-2499-D060-432E342DCC7C}"/>
              </a:ext>
            </a:extLst>
          </p:cNvPr>
          <p:cNvSpPr>
            <a:spLocks noGrp="1"/>
          </p:cNvSpPr>
          <p:nvPr>
            <p:ph type="title"/>
          </p:nvPr>
        </p:nvSpPr>
        <p:spPr>
          <a:xfrm>
            <a:off x="4749273" y="383413"/>
            <a:ext cx="9072233" cy="1349753"/>
          </a:xfrm>
        </p:spPr>
        <p:txBody>
          <a:bodyPr>
            <a:normAutofit/>
          </a:bodyPr>
          <a:lstStyle/>
          <a:p>
            <a:r>
              <a:rPr lang="en-GB" b="1">
                <a:solidFill>
                  <a:schemeClr val="bg1"/>
                </a:solidFill>
              </a:rPr>
              <a:t>No Curriculum Rationalisation</a:t>
            </a:r>
            <a:endParaRPr lang="en-US" b="1">
              <a:solidFill>
                <a:schemeClr val="bg1"/>
              </a:solidFill>
            </a:endParaRPr>
          </a:p>
        </p:txBody>
      </p:sp>
      <p:sp>
        <p:nvSpPr>
          <p:cNvPr id="3" name="Content Placeholder 2">
            <a:extLst>
              <a:ext uri="{FF2B5EF4-FFF2-40B4-BE49-F238E27FC236}">
                <a16:creationId xmlns:a16="http://schemas.microsoft.com/office/drawing/2014/main" id="{698B35CD-1518-7E45-FEC9-B43987E21728}"/>
              </a:ext>
            </a:extLst>
          </p:cNvPr>
          <p:cNvSpPr>
            <a:spLocks noGrp="1"/>
          </p:cNvSpPr>
          <p:nvPr>
            <p:ph sz="half" idx="1"/>
          </p:nvPr>
        </p:nvSpPr>
        <p:spPr>
          <a:xfrm>
            <a:off x="225742" y="2121478"/>
            <a:ext cx="6350729" cy="4584748"/>
          </a:xfrm>
        </p:spPr>
        <p:txBody>
          <a:bodyPr vert="horz" lIns="91440" tIns="45720" rIns="91440" bIns="45720" rtlCol="0" anchor="t">
            <a:normAutofit/>
          </a:bodyPr>
          <a:lstStyle/>
          <a:p>
            <a:r>
              <a:rPr lang="en-GB" sz="2400"/>
              <a:t>Previously students were taking too many qualifications and were over-stretched.</a:t>
            </a:r>
            <a:endParaRPr lang="en-US" sz="2400">
              <a:ea typeface="Calibri"/>
              <a:cs typeface="Calibri"/>
            </a:endParaRPr>
          </a:p>
          <a:p>
            <a:r>
              <a:rPr lang="en-GB" sz="2400">
                <a:ea typeface="Calibri"/>
                <a:cs typeface="Calibri"/>
              </a:rPr>
              <a:t>This year group does not have that problem:</a:t>
            </a:r>
          </a:p>
          <a:p>
            <a:pPr lvl="1">
              <a:buFont typeface="Courier New" panose="020B0604020202020204" pitchFamily="34" charset="0"/>
              <a:buChar char="o"/>
            </a:pPr>
            <a:r>
              <a:rPr lang="en-GB" sz="2000">
                <a:ea typeface="Calibri"/>
                <a:cs typeface="Calibri"/>
              </a:rPr>
              <a:t>3 options subjects rather than 4</a:t>
            </a:r>
            <a:endParaRPr lang="en-GB">
              <a:ea typeface="Calibri"/>
              <a:cs typeface="Calibri"/>
            </a:endParaRPr>
          </a:p>
          <a:p>
            <a:pPr lvl="1">
              <a:buFont typeface="Courier New" panose="020B0604020202020204" pitchFamily="34" charset="0"/>
              <a:buChar char="o"/>
            </a:pPr>
            <a:r>
              <a:rPr lang="en-GB" sz="2000">
                <a:ea typeface="Calibri"/>
                <a:cs typeface="Calibri"/>
              </a:rPr>
              <a:t>5 hrs per fortnight for each subject rather than 3 hrs.</a:t>
            </a:r>
            <a:endParaRPr lang="en-GB">
              <a:ea typeface="Calibri"/>
              <a:cs typeface="Calibri"/>
            </a:endParaRPr>
          </a:p>
          <a:p>
            <a:r>
              <a:rPr lang="en-GB" sz="2400">
                <a:ea typeface="Calibri" panose="020F0502020204030204"/>
                <a:cs typeface="Calibri" panose="020F0502020204030204"/>
              </a:rPr>
              <a:t>You are in a strong position to finish school with 8 or more good GCSE grades which will put them slightly above the national average.</a:t>
            </a:r>
          </a:p>
          <a:p>
            <a:r>
              <a:rPr lang="en-GB" sz="2400">
                <a:ea typeface="Calibri" panose="020F0502020204030204"/>
                <a:cs typeface="Calibri" panose="020F0502020204030204"/>
              </a:rPr>
              <a:t>Colleges – more frequently asking for a score than particular GCSE grades </a:t>
            </a:r>
          </a:p>
          <a:p>
            <a:r>
              <a:rPr lang="en-GB" sz="2400">
                <a:ea typeface="Calibri" panose="020F0502020204030204"/>
                <a:cs typeface="Calibri" panose="020F0502020204030204"/>
              </a:rPr>
              <a:t>In short (more later) – “dropping” is going to be a thing of the past this ear.</a:t>
            </a:r>
          </a:p>
        </p:txBody>
      </p:sp>
      <p:pic>
        <p:nvPicPr>
          <p:cNvPr id="5" name="Content Placeholder 4" descr="A screenshot of a graph&#10;&#10;AI-generated content may be incorrect.">
            <a:extLst>
              <a:ext uri="{FF2B5EF4-FFF2-40B4-BE49-F238E27FC236}">
                <a16:creationId xmlns:a16="http://schemas.microsoft.com/office/drawing/2014/main" id="{4220AC5D-CA0D-78D7-79D0-2AE4DABEB9AD}"/>
              </a:ext>
            </a:extLst>
          </p:cNvPr>
          <p:cNvPicPr>
            <a:picLocks noGrp="1" noChangeAspect="1"/>
          </p:cNvPicPr>
          <p:nvPr>
            <p:ph sz="half" idx="2"/>
          </p:nvPr>
        </p:nvPicPr>
        <p:blipFill>
          <a:blip r:embed="rId3"/>
          <a:stretch>
            <a:fillRect/>
          </a:stretch>
        </p:blipFill>
        <p:spPr>
          <a:xfrm>
            <a:off x="6661389" y="2305990"/>
            <a:ext cx="5247999" cy="3697476"/>
          </a:xfrm>
          <a:prstGeom prst="rect">
            <a:avLst/>
          </a:prstGeom>
        </p:spPr>
      </p:pic>
      <p:sp>
        <p:nvSpPr>
          <p:cNvPr id="7" name="TextBox 6">
            <a:extLst>
              <a:ext uri="{FF2B5EF4-FFF2-40B4-BE49-F238E27FC236}">
                <a16:creationId xmlns:a16="http://schemas.microsoft.com/office/drawing/2014/main" id="{50B7FF72-37F1-7CA2-EB39-4A7DD9E8D23D}"/>
              </a:ext>
            </a:extLst>
          </p:cNvPr>
          <p:cNvSpPr txBox="1"/>
          <p:nvPr/>
        </p:nvSpPr>
        <p:spPr>
          <a:xfrm>
            <a:off x="10766718" y="1235951"/>
            <a:ext cx="1272618" cy="369332"/>
          </a:xfrm>
          <a:prstGeom prst="rect">
            <a:avLst/>
          </a:prstGeom>
          <a:noFill/>
        </p:spPr>
        <p:txBody>
          <a:bodyPr wrap="square" rtlCol="0">
            <a:spAutoFit/>
          </a:bodyPr>
          <a:lstStyle/>
          <a:p>
            <a:r>
              <a:rPr lang="en-GB">
                <a:solidFill>
                  <a:schemeClr val="bg1"/>
                </a:solidFill>
              </a:rPr>
              <a:t>(OFO)</a:t>
            </a:r>
          </a:p>
        </p:txBody>
      </p:sp>
    </p:spTree>
    <p:extLst>
      <p:ext uri="{BB962C8B-B14F-4D97-AF65-F5344CB8AC3E}">
        <p14:creationId xmlns:p14="http://schemas.microsoft.com/office/powerpoint/2010/main" val="2406448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B03B-3C89-964F-242E-1F5C56381BD9}"/>
            </a:ext>
          </a:extLst>
        </p:cNvPr>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07E6FFA0-C396-218B-F4FA-04CB2784AED2}"/>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CCF6235F-5739-4C76-224D-2BA9E384CF35}"/>
              </a:ext>
            </a:extLst>
          </p:cNvPr>
          <p:cNvSpPr>
            <a:spLocks noGrp="1"/>
          </p:cNvSpPr>
          <p:nvPr>
            <p:ph type="title"/>
          </p:nvPr>
        </p:nvSpPr>
        <p:spPr>
          <a:xfrm>
            <a:off x="4349573" y="302150"/>
            <a:ext cx="7477008" cy="1325563"/>
          </a:xfrm>
        </p:spPr>
        <p:txBody>
          <a:bodyPr/>
          <a:lstStyle/>
          <a:p>
            <a:r>
              <a:rPr lang="en-GB" b="1">
                <a:solidFill>
                  <a:schemeClr val="bg1"/>
                </a:solidFill>
                <a:ea typeface="Calibri Light"/>
                <a:cs typeface="Calibri Light"/>
              </a:rPr>
              <a:t>WIN – What I Need Sessions</a:t>
            </a:r>
            <a:endParaRPr lang="en-US" b="1">
              <a:solidFill>
                <a:schemeClr val="bg1"/>
              </a:solidFill>
              <a:ea typeface="Calibri Light" panose="020F0302020204030204"/>
              <a:cs typeface="Calibri Light" panose="020F0302020204030204"/>
            </a:endParaRPr>
          </a:p>
        </p:txBody>
      </p:sp>
      <p:sp>
        <p:nvSpPr>
          <p:cNvPr id="3" name="Content Placeholder 2">
            <a:extLst>
              <a:ext uri="{FF2B5EF4-FFF2-40B4-BE49-F238E27FC236}">
                <a16:creationId xmlns:a16="http://schemas.microsoft.com/office/drawing/2014/main" id="{10EE0A58-1894-3712-CEE0-BE1199E51B87}"/>
              </a:ext>
            </a:extLst>
          </p:cNvPr>
          <p:cNvSpPr>
            <a:spLocks noGrp="1"/>
          </p:cNvSpPr>
          <p:nvPr>
            <p:ph sz="half" idx="1"/>
          </p:nvPr>
        </p:nvSpPr>
        <p:spPr>
          <a:xfrm>
            <a:off x="598894" y="2216071"/>
            <a:ext cx="6195500" cy="4351338"/>
          </a:xfrm>
        </p:spPr>
        <p:txBody>
          <a:bodyPr vert="horz" lIns="91440" tIns="45720" rIns="91440" bIns="45720" rtlCol="0" anchor="t">
            <a:normAutofit fontScale="77500" lnSpcReduction="20000"/>
          </a:bodyPr>
          <a:lstStyle/>
          <a:p>
            <a:r>
              <a:rPr lang="en-GB" b="1">
                <a:ea typeface="Calibri"/>
                <a:cs typeface="Calibri"/>
              </a:rPr>
              <a:t>Sept – Dec</a:t>
            </a:r>
            <a:endParaRPr lang="en-US" b="1">
              <a:ea typeface="Calibri"/>
              <a:cs typeface="Calibri"/>
            </a:endParaRPr>
          </a:p>
          <a:p>
            <a:pPr lvl="1">
              <a:buFont typeface="Courier New" panose="020B0604020202020204" pitchFamily="34" charset="0"/>
              <a:buChar char="o"/>
            </a:pPr>
            <a:r>
              <a:rPr lang="en-GB">
                <a:ea typeface="Calibri"/>
                <a:cs typeface="Calibri"/>
              </a:rPr>
              <a:t>Core subjects during morning form time</a:t>
            </a:r>
          </a:p>
          <a:p>
            <a:pPr lvl="1">
              <a:buFont typeface="Courier New" panose="020B0604020202020204" pitchFamily="34" charset="0"/>
              <a:buChar char="o"/>
            </a:pPr>
            <a:r>
              <a:rPr lang="en-GB">
                <a:ea typeface="Calibri"/>
                <a:cs typeface="Calibri"/>
              </a:rPr>
              <a:t>Options subjects offering drop-ins at lunch time / after school</a:t>
            </a:r>
          </a:p>
          <a:p>
            <a:pPr lvl="1">
              <a:buFont typeface="Courier New" panose="020B0604020202020204" pitchFamily="34" charset="0"/>
              <a:buChar char="o"/>
            </a:pPr>
            <a:r>
              <a:rPr lang="en-GB">
                <a:ea typeface="Calibri"/>
                <a:cs typeface="Calibri"/>
              </a:rPr>
              <a:t>Thrive &amp; Fly Programme for G&amp;T </a:t>
            </a:r>
          </a:p>
          <a:p>
            <a:r>
              <a:rPr lang="en-GB" b="1">
                <a:ea typeface="Calibri"/>
                <a:cs typeface="Calibri"/>
              </a:rPr>
              <a:t>Jan – Exams</a:t>
            </a:r>
          </a:p>
          <a:p>
            <a:pPr lvl="1">
              <a:buFont typeface="Courier New" panose="020B0604020202020204" pitchFamily="34" charset="0"/>
              <a:buChar char="o"/>
            </a:pPr>
            <a:r>
              <a:rPr lang="en-GB">
                <a:ea typeface="Calibri"/>
                <a:cs typeface="Calibri"/>
              </a:rPr>
              <a:t>Compulsory sessions for identified pupils</a:t>
            </a:r>
          </a:p>
          <a:p>
            <a:pPr lvl="1">
              <a:buFont typeface="Courier New" panose="020B0604020202020204" pitchFamily="34" charset="0"/>
              <a:buChar char="o"/>
            </a:pPr>
            <a:r>
              <a:rPr lang="en-GB">
                <a:ea typeface="Calibri"/>
                <a:cs typeface="Calibri"/>
              </a:rPr>
              <a:t>30-minute weekly sessions</a:t>
            </a:r>
          </a:p>
          <a:p>
            <a:pPr lvl="1">
              <a:buFont typeface="Courier New" panose="020B0604020202020204" pitchFamily="34" charset="0"/>
              <a:buChar char="o"/>
            </a:pPr>
            <a:r>
              <a:rPr lang="en-GB">
                <a:ea typeface="Calibri"/>
                <a:cs typeface="Calibri"/>
              </a:rPr>
              <a:t>Chocolate to boost energy at the start!</a:t>
            </a:r>
          </a:p>
          <a:p>
            <a:pPr lvl="1">
              <a:buFont typeface="Courier New" panose="020B0604020202020204" pitchFamily="34" charset="0"/>
              <a:buChar char="o"/>
            </a:pPr>
            <a:r>
              <a:rPr lang="en-GB">
                <a:ea typeface="Calibri"/>
                <a:cs typeface="Calibri"/>
              </a:rPr>
              <a:t>Low-Stakes Retrieval – quiz/mini whiteboards/brain dumps</a:t>
            </a:r>
          </a:p>
          <a:p>
            <a:pPr lvl="1">
              <a:buFont typeface="Courier New" panose="020B0604020202020204" pitchFamily="34" charset="0"/>
              <a:buChar char="o"/>
            </a:pPr>
            <a:r>
              <a:rPr lang="en-GB">
                <a:ea typeface="Calibri"/>
                <a:cs typeface="Calibri"/>
              </a:rPr>
              <a:t>Exam Technique</a:t>
            </a:r>
          </a:p>
          <a:p>
            <a:pPr lvl="1">
              <a:buFont typeface="Courier New" panose="020B0604020202020204" pitchFamily="34" charset="0"/>
              <a:buChar char="o"/>
            </a:pPr>
            <a:r>
              <a:rPr lang="en-GB">
                <a:ea typeface="Calibri"/>
                <a:cs typeface="Calibri"/>
              </a:rPr>
              <a:t>Modelling of exam answers using visualisers or chalk &amp; talk</a:t>
            </a:r>
          </a:p>
          <a:p>
            <a:pPr lvl="1">
              <a:buFont typeface="Courier New" panose="020B0604020202020204" pitchFamily="34" charset="0"/>
              <a:buChar char="o"/>
            </a:pPr>
            <a:r>
              <a:rPr lang="en-GB">
                <a:ea typeface="Calibri"/>
                <a:cs typeface="Calibri"/>
              </a:rPr>
              <a:t>Independent practise for the pupils</a:t>
            </a:r>
          </a:p>
          <a:p>
            <a:pPr lvl="1">
              <a:buFont typeface="Courier New" panose="020B0604020202020204" pitchFamily="34" charset="0"/>
              <a:buChar char="o"/>
            </a:pPr>
            <a:r>
              <a:rPr lang="en-GB">
                <a:ea typeface="Calibri"/>
                <a:cs typeface="Calibri"/>
              </a:rPr>
              <a:t>Morning </a:t>
            </a:r>
            <a:r>
              <a:rPr lang="en-GB" err="1">
                <a:ea typeface="Calibri"/>
                <a:cs typeface="Calibri"/>
              </a:rPr>
              <a:t>Formtime</a:t>
            </a:r>
            <a:r>
              <a:rPr lang="en-GB">
                <a:ea typeface="Calibri"/>
                <a:cs typeface="Calibri"/>
              </a:rPr>
              <a:t> sessions continue</a:t>
            </a:r>
          </a:p>
        </p:txBody>
      </p:sp>
      <p:pic>
        <p:nvPicPr>
          <p:cNvPr id="8" name="Picture 7" descr="A logo with a flower and books&#10;&#10;Description automatically generated">
            <a:extLst>
              <a:ext uri="{FF2B5EF4-FFF2-40B4-BE49-F238E27FC236}">
                <a16:creationId xmlns:a16="http://schemas.microsoft.com/office/drawing/2014/main" id="{D7038235-0E9F-62AF-C781-28A56159B8CC}"/>
              </a:ext>
            </a:extLst>
          </p:cNvPr>
          <p:cNvPicPr>
            <a:picLocks noChangeAspect="1"/>
          </p:cNvPicPr>
          <p:nvPr/>
        </p:nvPicPr>
        <p:blipFill>
          <a:blip r:embed="rId3"/>
          <a:stretch>
            <a:fillRect/>
          </a:stretch>
        </p:blipFill>
        <p:spPr>
          <a:xfrm>
            <a:off x="7335829" y="2217711"/>
            <a:ext cx="4088630" cy="4127115"/>
          </a:xfrm>
          <a:prstGeom prst="roundRect">
            <a:avLst/>
          </a:prstGeom>
        </p:spPr>
      </p:pic>
      <p:sp>
        <p:nvSpPr>
          <p:cNvPr id="5" name="TextBox 4">
            <a:extLst>
              <a:ext uri="{FF2B5EF4-FFF2-40B4-BE49-F238E27FC236}">
                <a16:creationId xmlns:a16="http://schemas.microsoft.com/office/drawing/2014/main" id="{F9F80034-552D-12CA-A2BD-6E1ED89B7712}"/>
              </a:ext>
            </a:extLst>
          </p:cNvPr>
          <p:cNvSpPr txBox="1"/>
          <p:nvPr/>
        </p:nvSpPr>
        <p:spPr>
          <a:xfrm>
            <a:off x="10151841" y="1108747"/>
            <a:ext cx="1272618" cy="369332"/>
          </a:xfrm>
          <a:prstGeom prst="rect">
            <a:avLst/>
          </a:prstGeom>
          <a:noFill/>
        </p:spPr>
        <p:txBody>
          <a:bodyPr wrap="square" rtlCol="0">
            <a:spAutoFit/>
          </a:bodyPr>
          <a:lstStyle/>
          <a:p>
            <a:r>
              <a:rPr lang="en-GB">
                <a:solidFill>
                  <a:schemeClr val="bg1"/>
                </a:solidFill>
              </a:rPr>
              <a:t>(RRO)</a:t>
            </a:r>
          </a:p>
        </p:txBody>
      </p:sp>
    </p:spTree>
    <p:extLst>
      <p:ext uri="{BB962C8B-B14F-4D97-AF65-F5344CB8AC3E}">
        <p14:creationId xmlns:p14="http://schemas.microsoft.com/office/powerpoint/2010/main" val="3070342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94A3C-F64E-AEE0-5FFC-5AB8AB618572}"/>
            </a:ext>
          </a:extLst>
        </p:cNvPr>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B545DC94-5998-3502-004E-34F4F9C2A3FC}"/>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F1CC0D1F-13F5-86D1-4046-D6996CB1AC6A}"/>
              </a:ext>
            </a:extLst>
          </p:cNvPr>
          <p:cNvSpPr>
            <a:spLocks noGrp="1"/>
          </p:cNvSpPr>
          <p:nvPr>
            <p:ph type="title"/>
          </p:nvPr>
        </p:nvSpPr>
        <p:spPr>
          <a:xfrm>
            <a:off x="6757869" y="302150"/>
            <a:ext cx="10515600" cy="1325563"/>
          </a:xfrm>
        </p:spPr>
        <p:txBody>
          <a:bodyPr/>
          <a:lstStyle/>
          <a:p>
            <a:r>
              <a:rPr lang="en-GB" b="1">
                <a:solidFill>
                  <a:schemeClr val="bg1"/>
                </a:solidFill>
                <a:ea typeface="Calibri Light"/>
                <a:cs typeface="Calibri Light"/>
              </a:rPr>
              <a:t>Why this Approach?</a:t>
            </a:r>
          </a:p>
        </p:txBody>
      </p:sp>
      <p:sp>
        <p:nvSpPr>
          <p:cNvPr id="3" name="Content Placeholder 2">
            <a:extLst>
              <a:ext uri="{FF2B5EF4-FFF2-40B4-BE49-F238E27FC236}">
                <a16:creationId xmlns:a16="http://schemas.microsoft.com/office/drawing/2014/main" id="{A4E615D5-AE39-B66E-F6B8-46582A0ADE1D}"/>
              </a:ext>
            </a:extLst>
          </p:cNvPr>
          <p:cNvSpPr>
            <a:spLocks noGrp="1"/>
          </p:cNvSpPr>
          <p:nvPr>
            <p:ph sz="half" idx="1"/>
          </p:nvPr>
        </p:nvSpPr>
        <p:spPr>
          <a:xfrm>
            <a:off x="598894" y="2216071"/>
            <a:ext cx="6195500" cy="4351338"/>
          </a:xfrm>
        </p:spPr>
        <p:txBody>
          <a:bodyPr vert="horz" lIns="91440" tIns="45720" rIns="91440" bIns="45720" rtlCol="0" anchor="t">
            <a:noAutofit/>
          </a:bodyPr>
          <a:lstStyle/>
          <a:p>
            <a:pPr marL="0" indent="0">
              <a:buNone/>
            </a:pPr>
            <a:r>
              <a:rPr lang="en-GB" sz="2000" b="1">
                <a:ea typeface="+mn-lt"/>
                <a:cs typeface="+mn-lt"/>
              </a:rPr>
              <a:t>Mindset Shift – it's in your hands!</a:t>
            </a:r>
          </a:p>
          <a:p>
            <a:r>
              <a:rPr lang="en-GB" sz="2000">
                <a:ea typeface="+mn-lt"/>
                <a:cs typeface="+mn-lt"/>
              </a:rPr>
              <a:t>In WIN sessions we combine </a:t>
            </a:r>
            <a:r>
              <a:rPr lang="en-GB" sz="2000" b="1">
                <a:ea typeface="+mn-lt"/>
                <a:cs typeface="+mn-lt"/>
              </a:rPr>
              <a:t>high expectations </a:t>
            </a:r>
            <a:r>
              <a:rPr lang="en-GB" sz="2000">
                <a:ea typeface="+mn-lt"/>
                <a:cs typeface="+mn-lt"/>
              </a:rPr>
              <a:t>with </a:t>
            </a:r>
            <a:r>
              <a:rPr lang="en-GB" sz="2000" b="1">
                <a:ea typeface="+mn-lt"/>
                <a:cs typeface="+mn-lt"/>
              </a:rPr>
              <a:t>meaningful support</a:t>
            </a:r>
            <a:r>
              <a:rPr lang="en-GB" sz="2000">
                <a:ea typeface="+mn-lt"/>
                <a:cs typeface="+mn-lt"/>
              </a:rPr>
              <a:t> and </a:t>
            </a:r>
            <a:r>
              <a:rPr lang="en-GB" sz="2000" b="1">
                <a:ea typeface="+mn-lt"/>
                <a:cs typeface="+mn-lt"/>
              </a:rPr>
              <a:t>help students understand that success is built on strategies they can control</a:t>
            </a:r>
          </a:p>
          <a:p>
            <a:r>
              <a:rPr lang="en-GB" sz="2000">
                <a:ea typeface="+mn-lt"/>
                <a:cs typeface="+mn-lt"/>
              </a:rPr>
              <a:t>We give them the </a:t>
            </a:r>
            <a:r>
              <a:rPr lang="en-GB" sz="2000" b="1">
                <a:ea typeface="+mn-lt"/>
                <a:cs typeface="+mn-lt"/>
              </a:rPr>
              <a:t>confidence</a:t>
            </a:r>
            <a:r>
              <a:rPr lang="en-GB" sz="2000">
                <a:ea typeface="+mn-lt"/>
                <a:cs typeface="+mn-lt"/>
              </a:rPr>
              <a:t> to keep trying, to see failure as part of learning, and to believe that </a:t>
            </a:r>
            <a:r>
              <a:rPr lang="en-GB" sz="2000" b="1">
                <a:ea typeface="+mn-lt"/>
                <a:cs typeface="+mn-lt"/>
              </a:rPr>
              <a:t>success is within reach</a:t>
            </a:r>
            <a:r>
              <a:rPr lang="en-GB" sz="2000">
                <a:ea typeface="+mn-lt"/>
                <a:cs typeface="+mn-lt"/>
              </a:rPr>
              <a:t>.</a:t>
            </a:r>
            <a:endParaRPr lang="en-GB" sz="2000">
              <a:ea typeface="Calibri"/>
              <a:cs typeface="Calibri"/>
            </a:endParaRPr>
          </a:p>
          <a:p>
            <a:pPr marL="0" indent="0">
              <a:buNone/>
            </a:pPr>
            <a:r>
              <a:rPr lang="en-GB" sz="2000" b="1">
                <a:ea typeface="Calibri"/>
                <a:cs typeface="Calibri"/>
              </a:rPr>
              <a:t>Cognitive Shift – being active not passive learners!</a:t>
            </a:r>
          </a:p>
          <a:p>
            <a:r>
              <a:rPr lang="en-GB" sz="2000">
                <a:ea typeface="Calibri"/>
                <a:cs typeface="Calibri"/>
              </a:rPr>
              <a:t>Study of students actively and passively revising</a:t>
            </a:r>
          </a:p>
          <a:p>
            <a:r>
              <a:rPr lang="en-GB" sz="2000">
                <a:ea typeface="Calibri"/>
                <a:cs typeface="Calibri"/>
              </a:rPr>
              <a:t>Active = Not sit and listen, but actively recall and produce answers</a:t>
            </a:r>
          </a:p>
          <a:p>
            <a:endParaRPr lang="en-GB" sz="1500">
              <a:ea typeface="Calibri"/>
              <a:cs typeface="Calibri"/>
            </a:endParaRPr>
          </a:p>
        </p:txBody>
      </p:sp>
      <p:pic>
        <p:nvPicPr>
          <p:cNvPr id="8" name="Picture 7" descr="A logo with a flower and books&#10;&#10;Description automatically generated">
            <a:extLst>
              <a:ext uri="{FF2B5EF4-FFF2-40B4-BE49-F238E27FC236}">
                <a16:creationId xmlns:a16="http://schemas.microsoft.com/office/drawing/2014/main" id="{CDCBF393-088A-A6FE-CF20-048A0A8CEBBC}"/>
              </a:ext>
            </a:extLst>
          </p:cNvPr>
          <p:cNvPicPr>
            <a:picLocks noChangeAspect="1"/>
          </p:cNvPicPr>
          <p:nvPr/>
        </p:nvPicPr>
        <p:blipFill>
          <a:blip r:embed="rId3"/>
          <a:stretch>
            <a:fillRect/>
          </a:stretch>
        </p:blipFill>
        <p:spPr>
          <a:xfrm>
            <a:off x="7335829" y="2217711"/>
            <a:ext cx="4088630" cy="4127115"/>
          </a:xfrm>
          <a:prstGeom prst="roundRect">
            <a:avLst/>
          </a:prstGeom>
        </p:spPr>
      </p:pic>
      <p:sp>
        <p:nvSpPr>
          <p:cNvPr id="5" name="TextBox 4">
            <a:extLst>
              <a:ext uri="{FF2B5EF4-FFF2-40B4-BE49-F238E27FC236}">
                <a16:creationId xmlns:a16="http://schemas.microsoft.com/office/drawing/2014/main" id="{1521334E-2172-79AB-9424-436A8B8B8E86}"/>
              </a:ext>
            </a:extLst>
          </p:cNvPr>
          <p:cNvSpPr txBox="1"/>
          <p:nvPr/>
        </p:nvSpPr>
        <p:spPr>
          <a:xfrm>
            <a:off x="10670316" y="1089893"/>
            <a:ext cx="1272618" cy="369332"/>
          </a:xfrm>
          <a:prstGeom prst="rect">
            <a:avLst/>
          </a:prstGeom>
          <a:noFill/>
        </p:spPr>
        <p:txBody>
          <a:bodyPr wrap="square" rtlCol="0">
            <a:spAutoFit/>
          </a:bodyPr>
          <a:lstStyle/>
          <a:p>
            <a:r>
              <a:rPr lang="en-GB">
                <a:solidFill>
                  <a:schemeClr val="bg1"/>
                </a:solidFill>
              </a:rPr>
              <a:t>(RRO)</a:t>
            </a:r>
          </a:p>
        </p:txBody>
      </p:sp>
    </p:spTree>
    <p:extLst>
      <p:ext uri="{BB962C8B-B14F-4D97-AF65-F5344CB8AC3E}">
        <p14:creationId xmlns:p14="http://schemas.microsoft.com/office/powerpoint/2010/main" val="3536522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98CDBD4B-0581-A503-8A18-CB44808355F1}"/>
              </a:ext>
            </a:extLst>
          </p:cNvPr>
          <p:cNvPicPr>
            <a:picLocks noChangeAspect="1"/>
          </p:cNvPicPr>
          <p:nvPr/>
        </p:nvPicPr>
        <p:blipFill>
          <a:blip r:embed="rId2"/>
          <a:srcRect t="16469" r="50"/>
          <a:stretch/>
        </p:blipFill>
        <p:spPr>
          <a:xfrm>
            <a:off x="-1" y="-1180"/>
            <a:ext cx="12198102" cy="1922577"/>
          </a:xfrm>
          <a:prstGeom prst="rect">
            <a:avLst/>
          </a:prstGeom>
        </p:spPr>
      </p:pic>
      <p:sp>
        <p:nvSpPr>
          <p:cNvPr id="2" name="Title 1">
            <a:extLst>
              <a:ext uri="{FF2B5EF4-FFF2-40B4-BE49-F238E27FC236}">
                <a16:creationId xmlns:a16="http://schemas.microsoft.com/office/drawing/2014/main" id="{460CF24E-02EF-43D9-A933-B05B26E23190}"/>
              </a:ext>
            </a:extLst>
          </p:cNvPr>
          <p:cNvSpPr>
            <a:spLocks noGrp="1"/>
          </p:cNvSpPr>
          <p:nvPr>
            <p:ph type="title"/>
          </p:nvPr>
        </p:nvSpPr>
        <p:spPr>
          <a:xfrm>
            <a:off x="2827047" y="388662"/>
            <a:ext cx="6902669" cy="1338700"/>
          </a:xfrm>
        </p:spPr>
        <p:txBody>
          <a:bodyPr>
            <a:normAutofit/>
          </a:bodyPr>
          <a:lstStyle/>
          <a:p>
            <a:r>
              <a:rPr lang="en-GB" sz="4000" b="1">
                <a:solidFill>
                  <a:schemeClr val="bg1"/>
                </a:solidFill>
                <a:cs typeface="Calibri Light"/>
              </a:rPr>
              <a:t>WIN Sessions – beginning January </a:t>
            </a:r>
            <a:r>
              <a:rPr lang="en-GB" sz="2000">
                <a:solidFill>
                  <a:schemeClr val="bg1"/>
                </a:solidFill>
                <a:cs typeface="Calibri Light"/>
              </a:rPr>
              <a:t>(Example)</a:t>
            </a:r>
          </a:p>
        </p:txBody>
      </p:sp>
      <p:graphicFrame>
        <p:nvGraphicFramePr>
          <p:cNvPr id="18" name="Table 17">
            <a:extLst>
              <a:ext uri="{FF2B5EF4-FFF2-40B4-BE49-F238E27FC236}">
                <a16:creationId xmlns:a16="http://schemas.microsoft.com/office/drawing/2014/main" id="{CAAA7D35-AD6F-0160-4392-6CDA4A01799E}"/>
              </a:ext>
            </a:extLst>
          </p:cNvPr>
          <p:cNvGraphicFramePr>
            <a:graphicFrameLocks noGrp="1"/>
          </p:cNvGraphicFramePr>
          <p:nvPr/>
        </p:nvGraphicFramePr>
        <p:xfrm>
          <a:off x="850792" y="2183933"/>
          <a:ext cx="10833306" cy="4286164"/>
        </p:xfrm>
        <a:graphic>
          <a:graphicData uri="http://schemas.openxmlformats.org/drawingml/2006/table">
            <a:tbl>
              <a:tblPr bandRow="1">
                <a:tableStyleId>{5C22544A-7EE6-4342-B048-85BDC9FD1C3A}</a:tableStyleId>
              </a:tblPr>
              <a:tblGrid>
                <a:gridCol w="1327593">
                  <a:extLst>
                    <a:ext uri="{9D8B030D-6E8A-4147-A177-3AD203B41FA5}">
                      <a16:colId xmlns:a16="http://schemas.microsoft.com/office/drawing/2014/main" val="3491752801"/>
                    </a:ext>
                  </a:extLst>
                </a:gridCol>
                <a:gridCol w="1847745">
                  <a:extLst>
                    <a:ext uri="{9D8B030D-6E8A-4147-A177-3AD203B41FA5}">
                      <a16:colId xmlns:a16="http://schemas.microsoft.com/office/drawing/2014/main" val="3801851816"/>
                    </a:ext>
                  </a:extLst>
                </a:gridCol>
                <a:gridCol w="1877562">
                  <a:extLst>
                    <a:ext uri="{9D8B030D-6E8A-4147-A177-3AD203B41FA5}">
                      <a16:colId xmlns:a16="http://schemas.microsoft.com/office/drawing/2014/main" val="646830884"/>
                    </a:ext>
                  </a:extLst>
                </a:gridCol>
                <a:gridCol w="2120314">
                  <a:extLst>
                    <a:ext uri="{9D8B030D-6E8A-4147-A177-3AD203B41FA5}">
                      <a16:colId xmlns:a16="http://schemas.microsoft.com/office/drawing/2014/main" val="380622300"/>
                    </a:ext>
                  </a:extLst>
                </a:gridCol>
                <a:gridCol w="2193098">
                  <a:extLst>
                    <a:ext uri="{9D8B030D-6E8A-4147-A177-3AD203B41FA5}">
                      <a16:colId xmlns:a16="http://schemas.microsoft.com/office/drawing/2014/main" val="2582360825"/>
                    </a:ext>
                  </a:extLst>
                </a:gridCol>
                <a:gridCol w="1466994">
                  <a:extLst>
                    <a:ext uri="{9D8B030D-6E8A-4147-A177-3AD203B41FA5}">
                      <a16:colId xmlns:a16="http://schemas.microsoft.com/office/drawing/2014/main" val="2854725451"/>
                    </a:ext>
                  </a:extLst>
                </a:gridCol>
              </a:tblGrid>
              <a:tr h="425344">
                <a:tc>
                  <a:txBody>
                    <a:bodyPr/>
                    <a:lstStyle/>
                    <a:p>
                      <a:pPr marL="0" indent="0" algn="ctr" rtl="0" fontAlgn="base">
                        <a:lnSpc>
                          <a:spcPts val="953"/>
                        </a:lnSpc>
                        <a:buNone/>
                      </a:pPr>
                      <a:r>
                        <a:rPr lang="en-US" sz="1800" b="1">
                          <a:effectLst/>
                          <a:latin typeface="Calibri"/>
                        </a:rPr>
                        <a:t>Day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indent="0" algn="ctr" rtl="0" fontAlgn="base">
                        <a:lnSpc>
                          <a:spcPts val="953"/>
                        </a:lnSpc>
                        <a:buNone/>
                      </a:pPr>
                      <a:r>
                        <a:rPr lang="en-US" sz="1800" b="1">
                          <a:effectLst/>
                          <a:latin typeface="Calibri"/>
                        </a:rPr>
                        <a:t>Monday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indent="0" algn="ctr" rtl="0" fontAlgn="base">
                        <a:lnSpc>
                          <a:spcPts val="953"/>
                        </a:lnSpc>
                        <a:buNone/>
                      </a:pPr>
                      <a:r>
                        <a:rPr lang="en-US" sz="1800" b="1">
                          <a:effectLst/>
                          <a:latin typeface="Calibri"/>
                        </a:rPr>
                        <a:t>Tuesday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indent="0" algn="ctr" rtl="0" fontAlgn="base">
                        <a:lnSpc>
                          <a:spcPts val="953"/>
                        </a:lnSpc>
                        <a:buNone/>
                      </a:pPr>
                      <a:r>
                        <a:rPr lang="en-US" sz="1800" b="1">
                          <a:effectLst/>
                          <a:latin typeface="Calibri"/>
                        </a:rPr>
                        <a:t>Wednesday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indent="0" algn="ctr" rtl="0" fontAlgn="base">
                        <a:lnSpc>
                          <a:spcPts val="953"/>
                        </a:lnSpc>
                        <a:buNone/>
                      </a:pPr>
                      <a:r>
                        <a:rPr lang="en-US" sz="1800" b="1">
                          <a:effectLst/>
                          <a:latin typeface="Calibri"/>
                        </a:rPr>
                        <a:t>Thursday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indent="0" algn="ctr" rtl="0" fontAlgn="base">
                        <a:lnSpc>
                          <a:spcPts val="953"/>
                        </a:lnSpc>
                        <a:buNone/>
                      </a:pPr>
                      <a:r>
                        <a:rPr lang="en-US" sz="1800" b="1">
                          <a:effectLst/>
                          <a:latin typeface="Calibri"/>
                        </a:rPr>
                        <a:t>Friday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25842655"/>
                  </a:ext>
                </a:extLst>
              </a:tr>
              <a:tr h="932486">
                <a:tc>
                  <a:txBody>
                    <a:bodyPr/>
                    <a:lstStyle/>
                    <a:p>
                      <a:pPr marL="0" indent="0" algn="ctr" rtl="0" fontAlgn="base">
                        <a:lnSpc>
                          <a:spcPts val="953"/>
                        </a:lnSpc>
                        <a:buNone/>
                      </a:pPr>
                      <a:r>
                        <a:rPr lang="en-US" sz="1800" b="1">
                          <a:effectLst/>
                          <a:latin typeface="Calibri"/>
                        </a:rPr>
                        <a:t>Lunch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indent="0" algn="ctr" rtl="0" fontAlgn="base">
                        <a:lnSpc>
                          <a:spcPts val="953"/>
                        </a:lnSpc>
                        <a:buNone/>
                      </a:pPr>
                      <a:r>
                        <a:rPr lang="en-US" sz="1800">
                          <a:effectLst/>
                          <a:latin typeface="Calibri"/>
                        </a:rPr>
                        <a:t>History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GCSE PE </a:t>
                      </a:r>
                      <a:endParaRPr lang="en-US">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lvl="0" indent="0" algn="ctr">
                        <a:lnSpc>
                          <a:spcPts val="952"/>
                        </a:lnSpc>
                        <a:buNone/>
                      </a:pPr>
                      <a:endParaRPr lang="en-US">
                        <a:effectLst/>
                        <a:latin typeface="Calibri"/>
                      </a:endParaRPr>
                    </a:p>
                    <a:p>
                      <a:pPr marL="0" lvl="0" indent="0" algn="ctr">
                        <a:lnSpc>
                          <a:spcPts val="952"/>
                        </a:lnSpc>
                        <a:buNone/>
                      </a:pPr>
                      <a:endParaRPr lang="en-US">
                        <a:effectLst/>
                        <a:latin typeface="Calibri"/>
                      </a:endParaRPr>
                    </a:p>
                    <a:p>
                      <a:pPr marL="0" indent="0" algn="ctr" rtl="0" fontAlgn="base">
                        <a:lnSpc>
                          <a:spcPts val="953"/>
                        </a:lnSpc>
                        <a:buNone/>
                      </a:pPr>
                      <a:r>
                        <a:rPr lang="en-US" sz="1800">
                          <a:effectLst/>
                          <a:latin typeface="Calibri"/>
                        </a:rPr>
                        <a:t>Geography </a:t>
                      </a:r>
                      <a:endParaRPr lang="en-US">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indent="0" algn="ctr" rtl="0" fontAlgn="base">
                        <a:lnSpc>
                          <a:spcPts val="953"/>
                        </a:lnSpc>
                        <a:buNone/>
                      </a:pPr>
                      <a:r>
                        <a:rPr lang="en-US" sz="1800">
                          <a:effectLst/>
                          <a:latin typeface="Calibri"/>
                        </a:rPr>
                        <a:t>English Language </a:t>
                      </a:r>
                      <a:endParaRPr lang="en-US">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indent="0" algn="ctr" rtl="0" fontAlgn="base">
                        <a:lnSpc>
                          <a:spcPts val="953"/>
                        </a:lnSpc>
                        <a:buNone/>
                      </a:pPr>
                      <a:endParaRPr lang="en-US" sz="1800">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indent="0" algn="ctr" rtl="0" fontAlgn="base">
                        <a:lnSpc>
                          <a:spcPts val="953"/>
                        </a:lnSpc>
                        <a:buNone/>
                      </a:pPr>
                      <a:r>
                        <a:rPr lang="en-US" sz="1800">
                          <a:effectLst/>
                          <a:latin typeface="Calibri"/>
                        </a:rPr>
                        <a:t>GCSE PE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Art </a:t>
                      </a:r>
                      <a:endParaRPr lang="en-US">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23492741"/>
                  </a:ext>
                </a:extLst>
              </a:tr>
              <a:tr h="2928334">
                <a:tc>
                  <a:txBody>
                    <a:bodyPr/>
                    <a:lstStyle/>
                    <a:p>
                      <a:pPr marL="0" indent="0" algn="ctr" rtl="0" fontAlgn="base">
                        <a:lnSpc>
                          <a:spcPts val="953"/>
                        </a:lnSpc>
                        <a:buNone/>
                      </a:pPr>
                      <a:r>
                        <a:rPr lang="en-US" sz="1800" b="1">
                          <a:effectLst/>
                          <a:latin typeface="Calibri"/>
                        </a:rPr>
                        <a:t>After - </a:t>
                      </a:r>
                      <a:endParaRPr lang="en-US" b="1">
                        <a:effectLst/>
                        <a:latin typeface="Calibri"/>
                      </a:endParaRPr>
                    </a:p>
                    <a:p>
                      <a:pPr marL="0" lvl="0" indent="0" algn="ctr">
                        <a:lnSpc>
                          <a:spcPts val="952"/>
                        </a:lnSpc>
                        <a:buNone/>
                      </a:pPr>
                      <a:endParaRPr lang="en-US" sz="1800" b="1">
                        <a:effectLst/>
                        <a:latin typeface="Calibri"/>
                      </a:endParaRPr>
                    </a:p>
                    <a:p>
                      <a:pPr marL="0" lvl="0" indent="0" algn="ctr">
                        <a:lnSpc>
                          <a:spcPts val="952"/>
                        </a:lnSpc>
                        <a:buNone/>
                      </a:pPr>
                      <a:r>
                        <a:rPr lang="en-US" sz="1800" b="1">
                          <a:effectLst/>
                          <a:latin typeface="Calibri"/>
                        </a:rPr>
                        <a:t>School </a:t>
                      </a:r>
                      <a:endParaRPr lang="en-US" b="1">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marL="0" indent="0" algn="ctr" rtl="0" fontAlgn="base">
                        <a:lnSpc>
                          <a:spcPts val="953"/>
                        </a:lnSpc>
                        <a:buNone/>
                      </a:pPr>
                      <a:r>
                        <a:rPr lang="en-US" sz="1800">
                          <a:effectLst/>
                          <a:latin typeface="Calibri"/>
                        </a:rPr>
                        <a:t>RE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Spanish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French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endParaRPr lang="en-US" sz="1800">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indent="0" algn="ctr" rtl="0" fontAlgn="base">
                        <a:lnSpc>
                          <a:spcPts val="953"/>
                        </a:lnSpc>
                        <a:buNone/>
                      </a:pPr>
                      <a:r>
                        <a:rPr lang="en-US" sz="1800">
                          <a:effectLst/>
                          <a:latin typeface="Calibri"/>
                        </a:rPr>
                        <a:t>English Literature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Sociology</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a:effectLst/>
                        <a:latin typeface="Calibri"/>
                      </a:endParaRPr>
                    </a:p>
                    <a:p>
                      <a:pPr marL="0" indent="0" algn="ctr" rtl="0" fontAlgn="base">
                        <a:lnSpc>
                          <a:spcPts val="953"/>
                        </a:lnSpc>
                        <a:buNone/>
                      </a:pPr>
                      <a:r>
                        <a:rPr lang="en-US" sz="1800">
                          <a:effectLst/>
                          <a:latin typeface="Calibri"/>
                        </a:rPr>
                        <a:t>Computer Science/</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r>
                        <a:rPr lang="en-US" sz="1800">
                          <a:effectLst/>
                          <a:latin typeface="Calibri"/>
                        </a:rPr>
                        <a:t>Creative Media</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Combined Science</a:t>
                      </a:r>
                      <a:endParaRPr lang="en-US">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indent="0" algn="ctr" rtl="0" fontAlgn="base">
                        <a:lnSpc>
                          <a:spcPts val="953"/>
                        </a:lnSpc>
                        <a:buNone/>
                      </a:pPr>
                      <a:r>
                        <a:rPr lang="en-US" sz="1800" err="1">
                          <a:effectLst/>
                          <a:latin typeface="Calibri"/>
                        </a:rPr>
                        <a:t>Maths</a:t>
                      </a:r>
                      <a:endParaRPr lang="en-US" err="1"/>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r>
                        <a:rPr lang="en-US" sz="1800">
                          <a:effectLst/>
                          <a:latin typeface="Calibri"/>
                        </a:rPr>
                        <a:t>Combined Science</a:t>
                      </a: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r>
                        <a:rPr lang="en-US" sz="1800">
                          <a:effectLst/>
                          <a:latin typeface="Calibri"/>
                        </a:rPr>
                        <a:t>Food Tech</a:t>
                      </a: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r>
                        <a:rPr lang="en-US" sz="1800">
                          <a:effectLst/>
                          <a:latin typeface="Calibri"/>
                        </a:rPr>
                        <a:t>Music </a:t>
                      </a: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indent="0" algn="ctr" rtl="0" fontAlgn="base">
                        <a:lnSpc>
                          <a:spcPts val="953"/>
                        </a:lnSpc>
                        <a:buNone/>
                      </a:pPr>
                      <a:r>
                        <a:rPr lang="en-US" sz="1800" err="1">
                          <a:effectLst/>
                          <a:latin typeface="Calibri"/>
                        </a:rPr>
                        <a:t>Maths</a:t>
                      </a:r>
                      <a:r>
                        <a:rPr lang="en-US" sz="1800">
                          <a:effectLst/>
                          <a:latin typeface="Calibri"/>
                        </a:rPr>
                        <a:t>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Triple Science </a:t>
                      </a:r>
                      <a:endParaRPr lang="en-US">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Drama </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indent="0" algn="ctr" rtl="0" fontAlgn="base">
                        <a:lnSpc>
                          <a:spcPts val="953"/>
                        </a:lnSpc>
                        <a:buNone/>
                      </a:pPr>
                      <a:r>
                        <a:rPr lang="en-US" sz="1800">
                          <a:effectLst/>
                          <a:latin typeface="Calibri"/>
                        </a:rPr>
                        <a:t>Combined Science</a:t>
                      </a:r>
                      <a:endParaRPr lang="en-US">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endParaRPr lang="en-US" sz="1800">
                        <a:effectLst/>
                        <a:latin typeface="Calibri"/>
                      </a:endParaRPr>
                    </a:p>
                    <a:p>
                      <a:pPr marL="0" lvl="0" indent="0" algn="ctr">
                        <a:lnSpc>
                          <a:spcPts val="952"/>
                        </a:lnSpc>
                        <a:buNone/>
                      </a:pPr>
                      <a:r>
                        <a:rPr lang="en-US" sz="1800">
                          <a:effectLst/>
                          <a:latin typeface="Calibri"/>
                        </a:rPr>
                        <a:t>Spanish  </a:t>
                      </a:r>
                      <a:endParaRPr lang="en-US">
                        <a:effectLst/>
                        <a:latin typeface="Calibri"/>
                      </a:endParaRPr>
                    </a:p>
                  </a:txBody>
                  <a:tcPr marL="69990" marR="69990" marT="47996" marB="47996"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indent="0" algn="ctr" fontAlgn="t">
                        <a:buNone/>
                      </a:pPr>
                      <a:endParaRPr lang="en-US">
                        <a:effectLst/>
                      </a:endParaRPr>
                    </a:p>
                    <a:p>
                      <a:pPr marL="0" lvl="0" indent="0" algn="ctr">
                        <a:buNone/>
                      </a:pPr>
                      <a:endParaRPr lang="en-US">
                        <a:effectLst/>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105613764"/>
                  </a:ext>
                </a:extLst>
              </a:tr>
            </a:tbl>
          </a:graphicData>
        </a:graphic>
      </p:graphicFrame>
      <p:pic>
        <p:nvPicPr>
          <p:cNvPr id="5" name="Picture 4" descr="A logo with a flower and books&#10;&#10;Description automatically generated">
            <a:extLst>
              <a:ext uri="{FF2B5EF4-FFF2-40B4-BE49-F238E27FC236}">
                <a16:creationId xmlns:a16="http://schemas.microsoft.com/office/drawing/2014/main" id="{3FC79E60-3DEE-1F66-0D78-F4A8BD4CCC59}"/>
              </a:ext>
            </a:extLst>
          </p:cNvPr>
          <p:cNvPicPr>
            <a:picLocks noChangeAspect="1"/>
          </p:cNvPicPr>
          <p:nvPr/>
        </p:nvPicPr>
        <p:blipFill>
          <a:blip r:embed="rId3"/>
          <a:stretch>
            <a:fillRect/>
          </a:stretch>
        </p:blipFill>
        <p:spPr>
          <a:xfrm>
            <a:off x="10414309" y="215937"/>
            <a:ext cx="1503926" cy="1499739"/>
          </a:xfrm>
          <a:prstGeom prst="roundRect">
            <a:avLst/>
          </a:prstGeom>
        </p:spPr>
      </p:pic>
      <p:sp>
        <p:nvSpPr>
          <p:cNvPr id="4" name="TextBox 3">
            <a:extLst>
              <a:ext uri="{FF2B5EF4-FFF2-40B4-BE49-F238E27FC236}">
                <a16:creationId xmlns:a16="http://schemas.microsoft.com/office/drawing/2014/main" id="{A2710C0B-D6E6-2742-D3C7-ECBD89E16C9C}"/>
              </a:ext>
            </a:extLst>
          </p:cNvPr>
          <p:cNvSpPr txBox="1"/>
          <p:nvPr/>
        </p:nvSpPr>
        <p:spPr>
          <a:xfrm>
            <a:off x="5544131" y="1215203"/>
            <a:ext cx="1272618" cy="369332"/>
          </a:xfrm>
          <a:prstGeom prst="rect">
            <a:avLst/>
          </a:prstGeom>
          <a:noFill/>
        </p:spPr>
        <p:txBody>
          <a:bodyPr wrap="square" rtlCol="0">
            <a:spAutoFit/>
          </a:bodyPr>
          <a:lstStyle/>
          <a:p>
            <a:r>
              <a:rPr lang="en-GB">
                <a:solidFill>
                  <a:schemeClr val="bg1"/>
                </a:solidFill>
              </a:rPr>
              <a:t>(RRO)</a:t>
            </a:r>
          </a:p>
        </p:txBody>
      </p:sp>
    </p:spTree>
    <p:extLst>
      <p:ext uri="{BB962C8B-B14F-4D97-AF65-F5344CB8AC3E}">
        <p14:creationId xmlns:p14="http://schemas.microsoft.com/office/powerpoint/2010/main" val="1222918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A1E0707-4985-454B-ACE0-4855BB558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32058C5-3108-6212-7AAC-93C679DB31EF}"/>
              </a:ext>
            </a:extLst>
          </p:cNvPr>
          <p:cNvSpPr>
            <a:spLocks noGrp="1"/>
          </p:cNvSpPr>
          <p:nvPr>
            <p:ph type="title"/>
          </p:nvPr>
        </p:nvSpPr>
        <p:spPr>
          <a:xfrm>
            <a:off x="93724" y="170480"/>
            <a:ext cx="12100540" cy="1322888"/>
          </a:xfrm>
        </p:spPr>
        <p:txBody>
          <a:bodyPr vert="horz" lIns="91440" tIns="45720" rIns="91440" bIns="45720" rtlCol="0" anchor="ctr">
            <a:normAutofit/>
          </a:bodyPr>
          <a:lstStyle/>
          <a:p>
            <a:r>
              <a:rPr lang="en-US" b="1"/>
              <a:t>How We Will Support You –</a:t>
            </a:r>
            <a:r>
              <a:rPr lang="en-US" sz="3200" b="1"/>
              <a:t> </a:t>
            </a:r>
            <a:br>
              <a:rPr lang="en-US" sz="3200" b="1"/>
            </a:br>
            <a:r>
              <a:rPr lang="en-US" sz="3200">
                <a:ea typeface="+mj-lt"/>
                <a:cs typeface="+mj-lt"/>
                <a:hlinkClick r:id="rId2"/>
              </a:rPr>
              <a:t>https://www.sjcs.org.uk/resources/</a:t>
            </a:r>
            <a:endParaRPr lang="en-US"/>
          </a:p>
        </p:txBody>
      </p:sp>
      <p:sp>
        <p:nvSpPr>
          <p:cNvPr id="3" name="Content Placeholder 2">
            <a:extLst>
              <a:ext uri="{FF2B5EF4-FFF2-40B4-BE49-F238E27FC236}">
                <a16:creationId xmlns:a16="http://schemas.microsoft.com/office/drawing/2014/main" id="{0E766172-1285-C653-ECAC-45D19F263D8F}"/>
              </a:ext>
            </a:extLst>
          </p:cNvPr>
          <p:cNvSpPr>
            <a:spLocks noGrp="1"/>
          </p:cNvSpPr>
          <p:nvPr>
            <p:ph sz="half" idx="1"/>
          </p:nvPr>
        </p:nvSpPr>
        <p:spPr>
          <a:xfrm>
            <a:off x="93724" y="1663848"/>
            <a:ext cx="5829297" cy="3973337"/>
          </a:xfrm>
        </p:spPr>
        <p:txBody>
          <a:bodyPr vert="horz" lIns="91440" tIns="45720" rIns="91440" bIns="45720" rtlCol="0" anchor="t">
            <a:noAutofit/>
          </a:bodyPr>
          <a:lstStyle/>
          <a:p>
            <a:pPr marL="0" indent="0">
              <a:buNone/>
            </a:pPr>
            <a:r>
              <a:rPr lang="en-US" sz="1800" b="1"/>
              <a:t>Study Skills</a:t>
            </a:r>
            <a:endParaRPr lang="en-US" sz="1800" b="1">
              <a:ea typeface="Calibri"/>
              <a:cs typeface="Calibri"/>
            </a:endParaRPr>
          </a:p>
          <a:p>
            <a:pPr lvl="1"/>
            <a:r>
              <a:rPr lang="en-US" sz="1800" b="1"/>
              <a:t>Online clips</a:t>
            </a:r>
            <a:endParaRPr lang="en-US" sz="1800" b="1">
              <a:ea typeface="Calibri"/>
              <a:cs typeface="Calibri"/>
            </a:endParaRPr>
          </a:p>
          <a:p>
            <a:pPr lvl="2"/>
            <a:r>
              <a:rPr lang="en-US" sz="1800"/>
              <a:t>Effective Revision Techniques</a:t>
            </a:r>
            <a:endParaRPr lang="en-US" sz="1800">
              <a:ea typeface="Calibri"/>
              <a:cs typeface="Calibri"/>
            </a:endParaRPr>
          </a:p>
          <a:p>
            <a:pPr lvl="2"/>
            <a:r>
              <a:rPr lang="en-US" sz="1800"/>
              <a:t>Myths about revision </a:t>
            </a:r>
            <a:endParaRPr lang="en-US" sz="1800">
              <a:ea typeface="Calibri"/>
              <a:cs typeface="Calibri"/>
            </a:endParaRPr>
          </a:p>
          <a:p>
            <a:pPr lvl="2"/>
            <a:r>
              <a:rPr lang="en-US" sz="1800"/>
              <a:t>How the teenage brain functions and what this might mean for revision</a:t>
            </a:r>
            <a:endParaRPr lang="en-US" sz="1800">
              <a:ea typeface="Calibri"/>
              <a:cs typeface="Calibri"/>
            </a:endParaRPr>
          </a:p>
          <a:p>
            <a:pPr lvl="2"/>
            <a:r>
              <a:rPr lang="en-US" sz="1800"/>
              <a:t>Things to avoid saying to your child during revision </a:t>
            </a:r>
            <a:endParaRPr lang="en-US" sz="1800">
              <a:ea typeface="Calibri"/>
              <a:cs typeface="Calibri"/>
            </a:endParaRPr>
          </a:p>
          <a:p>
            <a:pPr lvl="2"/>
            <a:r>
              <a:rPr lang="en-US" sz="1800"/>
              <a:t>Getting </a:t>
            </a:r>
            <a:r>
              <a:rPr lang="en-US" sz="1800" err="1"/>
              <a:t>organised</a:t>
            </a:r>
            <a:r>
              <a:rPr lang="en-US" sz="1800"/>
              <a:t> – revision timetables and flashcards</a:t>
            </a:r>
            <a:endParaRPr lang="en-US" sz="1800">
              <a:ea typeface="Calibri"/>
              <a:cs typeface="Calibri"/>
            </a:endParaRPr>
          </a:p>
          <a:p>
            <a:pPr lvl="2"/>
            <a:r>
              <a:rPr lang="en-US" sz="1800"/>
              <a:t>Your suggestions!</a:t>
            </a:r>
            <a:endParaRPr lang="en-US" sz="1800">
              <a:ea typeface="Calibri"/>
              <a:cs typeface="Calibri"/>
            </a:endParaRPr>
          </a:p>
          <a:p>
            <a:pPr lvl="1"/>
            <a:r>
              <a:rPr lang="en-US" sz="1800" b="1"/>
              <a:t>Booklets</a:t>
            </a:r>
            <a:endParaRPr lang="en-US" sz="1800" b="1">
              <a:ea typeface="Calibri"/>
              <a:cs typeface="Calibri"/>
            </a:endParaRPr>
          </a:p>
          <a:p>
            <a:pPr lvl="2"/>
            <a:r>
              <a:rPr lang="en-US" sz="1800"/>
              <a:t>Beating Exam Stress</a:t>
            </a:r>
          </a:p>
          <a:p>
            <a:pPr lvl="2"/>
            <a:r>
              <a:rPr lang="en-US" sz="1800">
                <a:ea typeface="Calibri"/>
                <a:cs typeface="Calibri"/>
              </a:rPr>
              <a:t>Study / Revision Skills tips</a:t>
            </a:r>
          </a:p>
          <a:p>
            <a:pPr lvl="2"/>
            <a:r>
              <a:rPr lang="en-US" sz="1800">
                <a:ea typeface="Calibri"/>
                <a:cs typeface="Calibri"/>
              </a:rPr>
              <a:t>Revision Timetable</a:t>
            </a:r>
            <a:endParaRPr lang="en-US" sz="1800"/>
          </a:p>
          <a:p>
            <a:r>
              <a:rPr lang="en-US" sz="1800" b="1"/>
              <a:t>Being a call or an email away</a:t>
            </a:r>
            <a:endParaRPr lang="en-US" sz="1800" b="1">
              <a:ea typeface="Calibri"/>
              <a:cs typeface="Calibri"/>
            </a:endParaRPr>
          </a:p>
          <a:p>
            <a:endParaRPr lang="en-US" sz="1100">
              <a:cs typeface="Calibri" panose="020F0502020204030204"/>
            </a:endParaRPr>
          </a:p>
        </p:txBody>
      </p:sp>
      <p:pic>
        <p:nvPicPr>
          <p:cNvPr id="9" name="Content Placeholder 8">
            <a:extLst>
              <a:ext uri="{FF2B5EF4-FFF2-40B4-BE49-F238E27FC236}">
                <a16:creationId xmlns:a16="http://schemas.microsoft.com/office/drawing/2014/main" id="{E4F246E6-7F92-31BA-23A8-DA22E3C23EE1}"/>
              </a:ext>
            </a:extLst>
          </p:cNvPr>
          <p:cNvPicPr>
            <a:picLocks noGrp="1" noChangeAspect="1"/>
          </p:cNvPicPr>
          <p:nvPr>
            <p:ph sz="half" idx="2"/>
          </p:nvPr>
        </p:nvPicPr>
        <p:blipFill>
          <a:blip r:embed="rId3"/>
          <a:stretch>
            <a:fillRect/>
          </a:stretch>
        </p:blipFill>
        <p:spPr>
          <a:xfrm>
            <a:off x="5887599" y="1493368"/>
            <a:ext cx="5181600" cy="2786069"/>
          </a:xfrm>
          <a:prstGeom prst="rect">
            <a:avLst/>
          </a:prstGeom>
        </p:spPr>
      </p:pic>
      <p:pic>
        <p:nvPicPr>
          <p:cNvPr id="11" name="Picture 10">
            <a:extLst>
              <a:ext uri="{FF2B5EF4-FFF2-40B4-BE49-F238E27FC236}">
                <a16:creationId xmlns:a16="http://schemas.microsoft.com/office/drawing/2014/main" id="{8E2B4C01-1B5B-8DBB-C1EE-3B648E8DDCC7}"/>
              </a:ext>
            </a:extLst>
          </p:cNvPr>
          <p:cNvPicPr>
            <a:picLocks noChangeAspect="1"/>
          </p:cNvPicPr>
          <p:nvPr/>
        </p:nvPicPr>
        <p:blipFill>
          <a:blip r:embed="rId4"/>
          <a:stretch>
            <a:fillRect/>
          </a:stretch>
        </p:blipFill>
        <p:spPr>
          <a:xfrm>
            <a:off x="6096000" y="4437671"/>
            <a:ext cx="2938262" cy="2249849"/>
          </a:xfrm>
          <a:prstGeom prst="rect">
            <a:avLst/>
          </a:prstGeom>
        </p:spPr>
      </p:pic>
    </p:spTree>
    <p:extLst>
      <p:ext uri="{BB962C8B-B14F-4D97-AF65-F5344CB8AC3E}">
        <p14:creationId xmlns:p14="http://schemas.microsoft.com/office/powerpoint/2010/main" val="47217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Effect transition="in" filter="fade">
                                      <p:cBhvr>
                                        <p:cTn id="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D99D5EF9-8174-B233-AE3C-3C340A8EB867}"/>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4DB7F240-D8B8-A923-7DB4-E606ADE66334}"/>
              </a:ext>
            </a:extLst>
          </p:cNvPr>
          <p:cNvSpPr>
            <a:spLocks noGrp="1"/>
          </p:cNvSpPr>
          <p:nvPr>
            <p:ph type="title"/>
          </p:nvPr>
        </p:nvSpPr>
        <p:spPr>
          <a:xfrm>
            <a:off x="4135183" y="300349"/>
            <a:ext cx="10515600" cy="1325563"/>
          </a:xfrm>
        </p:spPr>
        <p:txBody>
          <a:bodyPr/>
          <a:lstStyle/>
          <a:p>
            <a:r>
              <a:rPr lang="en-GB" b="1">
                <a:solidFill>
                  <a:schemeClr val="bg1"/>
                </a:solidFill>
                <a:cs typeface="Calibri Light"/>
              </a:rPr>
              <a:t>Parents - How You Can Help</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C31365D9-6295-0D52-CED0-AA404B7FC1D5}"/>
              </a:ext>
            </a:extLst>
          </p:cNvPr>
          <p:cNvSpPr>
            <a:spLocks noGrp="1"/>
          </p:cNvSpPr>
          <p:nvPr>
            <p:ph sz="half" idx="1"/>
          </p:nvPr>
        </p:nvSpPr>
        <p:spPr>
          <a:xfrm>
            <a:off x="702901" y="2206313"/>
            <a:ext cx="5181600" cy="4351338"/>
          </a:xfrm>
        </p:spPr>
        <p:txBody>
          <a:bodyPr vert="horz" lIns="91440" tIns="45720" rIns="91440" bIns="45720" rtlCol="0" anchor="t">
            <a:normAutofit fontScale="92500" lnSpcReduction="10000"/>
          </a:bodyPr>
          <a:lstStyle/>
          <a:p>
            <a:r>
              <a:rPr lang="en-GB">
                <a:cs typeface="Calibri"/>
              </a:rPr>
              <a:t>Attendance</a:t>
            </a:r>
            <a:endParaRPr lang="en-GB">
              <a:ea typeface="Calibri"/>
              <a:cs typeface="Calibri"/>
            </a:endParaRPr>
          </a:p>
          <a:p>
            <a:r>
              <a:rPr lang="en-GB">
                <a:cs typeface="Calibri"/>
              </a:rPr>
              <a:t>Homework </a:t>
            </a:r>
            <a:endParaRPr lang="en-GB">
              <a:ea typeface="Calibri"/>
              <a:cs typeface="Calibri"/>
            </a:endParaRPr>
          </a:p>
          <a:p>
            <a:r>
              <a:rPr lang="en-GB">
                <a:cs typeface="Calibri"/>
              </a:rPr>
              <a:t>Attendance at parents' evening</a:t>
            </a:r>
            <a:endParaRPr lang="en-GB">
              <a:ea typeface="Calibri"/>
              <a:cs typeface="Calibri"/>
            </a:endParaRPr>
          </a:p>
          <a:p>
            <a:r>
              <a:rPr lang="en-GB">
                <a:cs typeface="Calibri"/>
              </a:rPr>
              <a:t>Take an interest</a:t>
            </a:r>
            <a:endParaRPr lang="en-GB">
              <a:ea typeface="Calibri"/>
              <a:cs typeface="Calibri"/>
            </a:endParaRPr>
          </a:p>
          <a:p>
            <a:pPr lvl="1"/>
            <a:r>
              <a:rPr lang="en-GB">
                <a:ea typeface="+mn-lt"/>
                <a:cs typeface="+mn-lt"/>
              </a:rPr>
              <a:t>Look through work / books with them (Progress trackers)</a:t>
            </a:r>
          </a:p>
          <a:p>
            <a:pPr lvl="1"/>
            <a:r>
              <a:rPr lang="en-GB">
                <a:cs typeface="Calibri"/>
              </a:rPr>
              <a:t>Be willing to be a revision partner / help facilitate and prompt good revision</a:t>
            </a:r>
            <a:endParaRPr lang="en-GB"/>
          </a:p>
          <a:p>
            <a:r>
              <a:rPr lang="en-GB">
                <a:cs typeface="Calibri"/>
              </a:rPr>
              <a:t>Get in touch if you have concerns</a:t>
            </a:r>
            <a:endParaRPr lang="en-GB">
              <a:ea typeface="Calibri"/>
              <a:cs typeface="Calibri"/>
            </a:endParaRPr>
          </a:p>
          <a:p>
            <a:pPr marL="0" indent="0">
              <a:buNone/>
            </a:pPr>
            <a:r>
              <a:rPr lang="en-GB" b="1">
                <a:ea typeface="+mn-lt"/>
                <a:cs typeface="+mn-lt"/>
              </a:rPr>
              <a:t>Provide balance</a:t>
            </a:r>
            <a:endParaRPr lang="en-GB" b="1">
              <a:cs typeface="Calibri"/>
            </a:endParaRPr>
          </a:p>
        </p:txBody>
      </p:sp>
      <p:sp>
        <p:nvSpPr>
          <p:cNvPr id="7" name="TextBox 6">
            <a:extLst>
              <a:ext uri="{FF2B5EF4-FFF2-40B4-BE49-F238E27FC236}">
                <a16:creationId xmlns:a16="http://schemas.microsoft.com/office/drawing/2014/main" id="{4B8C633C-9BC5-381C-9000-9D8776AFF860}"/>
              </a:ext>
            </a:extLst>
          </p:cNvPr>
          <p:cNvSpPr txBox="1"/>
          <p:nvPr/>
        </p:nvSpPr>
        <p:spPr>
          <a:xfrm>
            <a:off x="9614514" y="1162863"/>
            <a:ext cx="1272618" cy="369332"/>
          </a:xfrm>
          <a:prstGeom prst="rect">
            <a:avLst/>
          </a:prstGeom>
          <a:noFill/>
        </p:spPr>
        <p:txBody>
          <a:bodyPr wrap="square" rtlCol="0">
            <a:spAutoFit/>
          </a:bodyPr>
          <a:lstStyle/>
          <a:p>
            <a:r>
              <a:rPr lang="en-GB">
                <a:solidFill>
                  <a:schemeClr val="bg1"/>
                </a:solidFill>
              </a:rPr>
              <a:t>(OFO)</a:t>
            </a:r>
          </a:p>
        </p:txBody>
      </p:sp>
      <p:graphicFrame>
        <p:nvGraphicFramePr>
          <p:cNvPr id="11" name="Object 10">
            <a:extLst>
              <a:ext uri="{FF2B5EF4-FFF2-40B4-BE49-F238E27FC236}">
                <a16:creationId xmlns:a16="http://schemas.microsoft.com/office/drawing/2014/main" id="{ED9C726D-FB63-A696-C282-04EFF173DEF8}"/>
              </a:ext>
            </a:extLst>
          </p:cNvPr>
          <p:cNvGraphicFramePr>
            <a:graphicFrameLocks noChangeAspect="1"/>
          </p:cNvGraphicFramePr>
          <p:nvPr>
            <p:extLst>
              <p:ext uri="{D42A27DB-BD31-4B8C-83A1-F6EECF244321}">
                <p14:modId xmlns:p14="http://schemas.microsoft.com/office/powerpoint/2010/main" val="3730857564"/>
              </p:ext>
            </p:extLst>
          </p:nvPr>
        </p:nvGraphicFramePr>
        <p:xfrm>
          <a:off x="6838885" y="3679878"/>
          <a:ext cx="5353115" cy="3272658"/>
        </p:xfrm>
        <a:graphic>
          <a:graphicData uri="http://schemas.openxmlformats.org/presentationml/2006/ole">
            <mc:AlternateContent xmlns:mc="http://schemas.openxmlformats.org/markup-compatibility/2006">
              <mc:Choice xmlns:v="urn:schemas-microsoft-com:vml" Requires="v">
                <p:oleObj r:id="rId3" imgW="11184051" imgH="6837400" progId="">
                  <p:embed/>
                </p:oleObj>
              </mc:Choice>
              <mc:Fallback>
                <p:oleObj r:id="rId3" imgW="11184051" imgH="6837400" progId="">
                  <p:embed/>
                  <p:pic>
                    <p:nvPicPr>
                      <p:cNvPr id="11" name="Object 10">
                        <a:extLst>
                          <a:ext uri="{FF2B5EF4-FFF2-40B4-BE49-F238E27FC236}">
                            <a16:creationId xmlns:a16="http://schemas.microsoft.com/office/drawing/2014/main" id="{ED9C726D-FB63-A696-C282-04EFF173DEF8}"/>
                          </a:ext>
                        </a:extLst>
                      </p:cNvPr>
                      <p:cNvPicPr/>
                      <p:nvPr/>
                    </p:nvPicPr>
                    <p:blipFill>
                      <a:blip r:embed="rId4"/>
                      <a:stretch>
                        <a:fillRect/>
                      </a:stretch>
                    </p:blipFill>
                    <p:spPr>
                      <a:xfrm>
                        <a:off x="6838885" y="3679878"/>
                        <a:ext cx="5353115" cy="3272658"/>
                      </a:xfrm>
                      <a:prstGeom prst="rect">
                        <a:avLst/>
                      </a:prstGeom>
                    </p:spPr>
                  </p:pic>
                </p:oleObj>
              </mc:Fallback>
            </mc:AlternateContent>
          </a:graphicData>
        </a:graphic>
      </p:graphicFrame>
      <p:pic>
        <p:nvPicPr>
          <p:cNvPr id="13" name="Picture 12" descr="SchoolCloud Parents Evening - Face-to-face Parents' Evenings">
            <a:extLst>
              <a:ext uri="{FF2B5EF4-FFF2-40B4-BE49-F238E27FC236}">
                <a16:creationId xmlns:a16="http://schemas.microsoft.com/office/drawing/2014/main" id="{4803DE99-2078-94CA-4EDE-F18CBF4D5379}"/>
              </a:ext>
            </a:extLst>
          </p:cNvPr>
          <p:cNvPicPr>
            <a:picLocks noChangeAspect="1"/>
          </p:cNvPicPr>
          <p:nvPr/>
        </p:nvPicPr>
        <p:blipFill>
          <a:blip r:embed="rId5"/>
          <a:stretch>
            <a:fillRect/>
          </a:stretch>
        </p:blipFill>
        <p:spPr>
          <a:xfrm>
            <a:off x="6949910" y="2229284"/>
            <a:ext cx="1922577" cy="1922577"/>
          </a:xfrm>
          <a:prstGeom prst="rect">
            <a:avLst/>
          </a:prstGeom>
        </p:spPr>
      </p:pic>
      <p:pic>
        <p:nvPicPr>
          <p:cNvPr id="10" name="Picture 9" descr="Team support - Free business and finance icons">
            <a:extLst>
              <a:ext uri="{FF2B5EF4-FFF2-40B4-BE49-F238E27FC236}">
                <a16:creationId xmlns:a16="http://schemas.microsoft.com/office/drawing/2014/main" id="{DAB56007-EE92-C6C9-C0C6-3B648584122F}"/>
              </a:ext>
            </a:extLst>
          </p:cNvPr>
          <p:cNvPicPr>
            <a:picLocks noChangeAspect="1"/>
          </p:cNvPicPr>
          <p:nvPr/>
        </p:nvPicPr>
        <p:blipFill>
          <a:blip r:embed="rId6"/>
          <a:stretch>
            <a:fillRect/>
          </a:stretch>
        </p:blipFill>
        <p:spPr>
          <a:xfrm>
            <a:off x="9323904" y="1475724"/>
            <a:ext cx="2547003" cy="2547003"/>
          </a:xfrm>
          <a:prstGeom prst="rect">
            <a:avLst/>
          </a:prstGeom>
        </p:spPr>
      </p:pic>
      <p:pic>
        <p:nvPicPr>
          <p:cNvPr id="14" name="Picture 13" descr="Book - Free education icons">
            <a:extLst>
              <a:ext uri="{FF2B5EF4-FFF2-40B4-BE49-F238E27FC236}">
                <a16:creationId xmlns:a16="http://schemas.microsoft.com/office/drawing/2014/main" id="{818AD6CA-0606-8BD3-0175-FFA608DAC3E2}"/>
              </a:ext>
            </a:extLst>
          </p:cNvPr>
          <p:cNvPicPr>
            <a:picLocks noChangeAspect="1"/>
          </p:cNvPicPr>
          <p:nvPr/>
        </p:nvPicPr>
        <p:blipFill>
          <a:blip r:embed="rId7"/>
          <a:stretch>
            <a:fillRect/>
          </a:stretch>
        </p:blipFill>
        <p:spPr>
          <a:xfrm>
            <a:off x="6225138" y="5283349"/>
            <a:ext cx="997969" cy="997969"/>
          </a:xfrm>
          <a:prstGeom prst="rect">
            <a:avLst/>
          </a:prstGeom>
        </p:spPr>
      </p:pic>
      <p:pic>
        <p:nvPicPr>
          <p:cNvPr id="12" name="Picture 11" descr="Communication - Free people icons">
            <a:extLst>
              <a:ext uri="{FF2B5EF4-FFF2-40B4-BE49-F238E27FC236}">
                <a16:creationId xmlns:a16="http://schemas.microsoft.com/office/drawing/2014/main" id="{050ADDDA-705C-0B2D-CACB-7F50E248FDB2}"/>
              </a:ext>
            </a:extLst>
          </p:cNvPr>
          <p:cNvPicPr>
            <a:picLocks noChangeAspect="1"/>
          </p:cNvPicPr>
          <p:nvPr/>
        </p:nvPicPr>
        <p:blipFill>
          <a:blip r:embed="rId8"/>
          <a:stretch>
            <a:fillRect/>
          </a:stretch>
        </p:blipFill>
        <p:spPr>
          <a:xfrm>
            <a:off x="6838885" y="5283349"/>
            <a:ext cx="1194164" cy="1194164"/>
          </a:xfrm>
          <a:prstGeom prst="rect">
            <a:avLst/>
          </a:prstGeom>
        </p:spPr>
      </p:pic>
    </p:spTree>
    <p:extLst>
      <p:ext uri="{BB962C8B-B14F-4D97-AF65-F5344CB8AC3E}">
        <p14:creationId xmlns:p14="http://schemas.microsoft.com/office/powerpoint/2010/main" val="4148158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39478-57F6-2FD0-EA2C-7516E7A6FBF1}"/>
            </a:ext>
          </a:extLst>
        </p:cNvPr>
        <p:cNvGrpSpPr/>
        <p:nvPr/>
      </p:nvGrpSpPr>
      <p:grpSpPr>
        <a:xfrm>
          <a:off x="0" y="0"/>
          <a:ext cx="0" cy="0"/>
          <a:chOff x="0" y="0"/>
          <a:chExt cx="0" cy="0"/>
        </a:xfrm>
      </p:grpSpPr>
      <p:pic>
        <p:nvPicPr>
          <p:cNvPr id="6" name="Picture 5" descr="A blue background with a circle&#10;&#10;Description automatically generated">
            <a:extLst>
              <a:ext uri="{FF2B5EF4-FFF2-40B4-BE49-F238E27FC236}">
                <a16:creationId xmlns:a16="http://schemas.microsoft.com/office/drawing/2014/main" id="{B66546CD-8E03-FB2B-AE3D-359065EB8C82}"/>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CF5465A5-D569-2CB9-180B-365DF300947B}"/>
              </a:ext>
            </a:extLst>
          </p:cNvPr>
          <p:cNvSpPr>
            <a:spLocks noGrp="1"/>
          </p:cNvSpPr>
          <p:nvPr>
            <p:ph type="title"/>
          </p:nvPr>
        </p:nvSpPr>
        <p:spPr>
          <a:xfrm>
            <a:off x="2711736" y="404044"/>
            <a:ext cx="8930368" cy="1325563"/>
          </a:xfrm>
        </p:spPr>
        <p:txBody>
          <a:bodyPr/>
          <a:lstStyle/>
          <a:p>
            <a:r>
              <a:rPr lang="en-GB" b="1">
                <a:solidFill>
                  <a:schemeClr val="bg1"/>
                </a:solidFill>
                <a:cs typeface="Calibri Light"/>
              </a:rPr>
              <a:t>Students – Remember, it’s all about you</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92D84F40-D465-A56D-22AE-5830AEF51810}"/>
              </a:ext>
            </a:extLst>
          </p:cNvPr>
          <p:cNvSpPr>
            <a:spLocks noGrp="1"/>
          </p:cNvSpPr>
          <p:nvPr>
            <p:ph sz="half" idx="1"/>
          </p:nvPr>
        </p:nvSpPr>
        <p:spPr>
          <a:xfrm>
            <a:off x="4562323" y="2326621"/>
            <a:ext cx="6443472" cy="4351338"/>
          </a:xfrm>
        </p:spPr>
        <p:txBody>
          <a:bodyPr vert="horz" lIns="91440" tIns="45720" rIns="91440" bIns="45720" rtlCol="0" anchor="t">
            <a:normAutofit/>
          </a:bodyPr>
          <a:lstStyle/>
          <a:p>
            <a:pPr marL="0" indent="0">
              <a:buNone/>
            </a:pPr>
            <a:r>
              <a:rPr lang="en-GB" sz="4000" b="1">
                <a:cs typeface="Calibri"/>
              </a:rPr>
              <a:t>This is about your future</a:t>
            </a:r>
          </a:p>
          <a:p>
            <a:pPr marL="0" indent="0">
              <a:buNone/>
            </a:pPr>
            <a:r>
              <a:rPr lang="en-GB" sz="3200">
                <a:cs typeface="Calibri"/>
              </a:rPr>
              <a:t>&gt; It will be your results day in 11 months</a:t>
            </a:r>
          </a:p>
          <a:p>
            <a:pPr marL="0" indent="0">
              <a:buNone/>
            </a:pPr>
            <a:r>
              <a:rPr lang="en-GB" sz="3200">
                <a:cs typeface="Calibri"/>
              </a:rPr>
              <a:t>&gt; They aren’t your teacher’s grades – </a:t>
            </a:r>
            <a:r>
              <a:rPr lang="en-GB" sz="3200" i="1">
                <a:cs typeface="Calibri"/>
              </a:rPr>
              <a:t>it’s support not pressure</a:t>
            </a:r>
          </a:p>
          <a:p>
            <a:pPr marL="0" indent="0">
              <a:buNone/>
            </a:pPr>
            <a:r>
              <a:rPr lang="en-GB" sz="3200">
                <a:cs typeface="Calibri"/>
              </a:rPr>
              <a:t>&gt; We want you to have your choice of doors to walk through…</a:t>
            </a:r>
          </a:p>
        </p:txBody>
      </p:sp>
      <p:sp>
        <p:nvSpPr>
          <p:cNvPr id="7" name="TextBox 6">
            <a:extLst>
              <a:ext uri="{FF2B5EF4-FFF2-40B4-BE49-F238E27FC236}">
                <a16:creationId xmlns:a16="http://schemas.microsoft.com/office/drawing/2014/main" id="{E8294FFF-DBCC-D947-3178-A920877C4AB2}"/>
              </a:ext>
            </a:extLst>
          </p:cNvPr>
          <p:cNvSpPr txBox="1"/>
          <p:nvPr/>
        </p:nvSpPr>
        <p:spPr>
          <a:xfrm>
            <a:off x="11005795" y="1191143"/>
            <a:ext cx="1272618" cy="369332"/>
          </a:xfrm>
          <a:prstGeom prst="rect">
            <a:avLst/>
          </a:prstGeom>
          <a:noFill/>
        </p:spPr>
        <p:txBody>
          <a:bodyPr wrap="square" rtlCol="0">
            <a:spAutoFit/>
          </a:bodyPr>
          <a:lstStyle/>
          <a:p>
            <a:r>
              <a:rPr lang="en-GB">
                <a:solidFill>
                  <a:schemeClr val="bg1"/>
                </a:solidFill>
              </a:rPr>
              <a:t>(OFO)</a:t>
            </a:r>
          </a:p>
        </p:txBody>
      </p:sp>
      <p:pic>
        <p:nvPicPr>
          <p:cNvPr id="5" name="Picture 4" descr="It’s All About You card from Alf + Finn">
            <a:extLst>
              <a:ext uri="{FF2B5EF4-FFF2-40B4-BE49-F238E27FC236}">
                <a16:creationId xmlns:a16="http://schemas.microsoft.com/office/drawing/2014/main" id="{70C64143-91F1-D49D-6030-1F218E43804B}"/>
              </a:ext>
            </a:extLst>
          </p:cNvPr>
          <p:cNvPicPr>
            <a:picLocks noChangeAspect="1"/>
          </p:cNvPicPr>
          <p:nvPr/>
        </p:nvPicPr>
        <p:blipFill>
          <a:blip r:embed="rId3"/>
          <a:srcRect t="10479" b="10200"/>
          <a:stretch>
            <a:fillRect/>
          </a:stretch>
        </p:blipFill>
        <p:spPr>
          <a:xfrm>
            <a:off x="439718" y="2131808"/>
            <a:ext cx="3656794" cy="4101633"/>
          </a:xfrm>
          <a:prstGeom prst="roundRect">
            <a:avLst/>
          </a:prstGeom>
        </p:spPr>
      </p:pic>
      <p:pic>
        <p:nvPicPr>
          <p:cNvPr id="8" name="Picture 7" descr="IconExperience » G-Collection » Door Open Icon">
            <a:extLst>
              <a:ext uri="{FF2B5EF4-FFF2-40B4-BE49-F238E27FC236}">
                <a16:creationId xmlns:a16="http://schemas.microsoft.com/office/drawing/2014/main" id="{52C7DDDC-5E21-7EE1-1DA0-E83E161AC546}"/>
              </a:ext>
            </a:extLst>
          </p:cNvPr>
          <p:cNvPicPr>
            <a:picLocks noChangeAspect="1"/>
          </p:cNvPicPr>
          <p:nvPr/>
        </p:nvPicPr>
        <p:blipFill>
          <a:blip r:embed="rId4"/>
          <a:srcRect l="13531" r="11485"/>
          <a:stretch>
            <a:fillRect/>
          </a:stretch>
        </p:blipFill>
        <p:spPr>
          <a:xfrm>
            <a:off x="8675648" y="5550689"/>
            <a:ext cx="219197" cy="292327"/>
          </a:xfrm>
          <a:prstGeom prst="rect">
            <a:avLst/>
          </a:prstGeom>
        </p:spPr>
      </p:pic>
      <p:pic>
        <p:nvPicPr>
          <p:cNvPr id="15" name="Picture 14" descr="IconExperience » G-Collection » Door Open Icon">
            <a:extLst>
              <a:ext uri="{FF2B5EF4-FFF2-40B4-BE49-F238E27FC236}">
                <a16:creationId xmlns:a16="http://schemas.microsoft.com/office/drawing/2014/main" id="{6EFE37D3-AD16-71F2-F150-0CB9A7BDBFB3}"/>
              </a:ext>
            </a:extLst>
          </p:cNvPr>
          <p:cNvPicPr>
            <a:picLocks noChangeAspect="1"/>
          </p:cNvPicPr>
          <p:nvPr/>
        </p:nvPicPr>
        <p:blipFill>
          <a:blip r:embed="rId4"/>
          <a:srcRect l="13531" r="11485"/>
          <a:stretch>
            <a:fillRect/>
          </a:stretch>
        </p:blipFill>
        <p:spPr>
          <a:xfrm>
            <a:off x="9014133" y="5550689"/>
            <a:ext cx="219197" cy="292327"/>
          </a:xfrm>
          <a:prstGeom prst="rect">
            <a:avLst/>
          </a:prstGeom>
        </p:spPr>
      </p:pic>
      <p:pic>
        <p:nvPicPr>
          <p:cNvPr id="17" name="Picture 16" descr="IconExperience » G-Collection » Door Open Icon">
            <a:extLst>
              <a:ext uri="{FF2B5EF4-FFF2-40B4-BE49-F238E27FC236}">
                <a16:creationId xmlns:a16="http://schemas.microsoft.com/office/drawing/2014/main" id="{A7043F27-6D6B-737A-7614-55122943C618}"/>
              </a:ext>
            </a:extLst>
          </p:cNvPr>
          <p:cNvPicPr>
            <a:picLocks noChangeAspect="1"/>
          </p:cNvPicPr>
          <p:nvPr/>
        </p:nvPicPr>
        <p:blipFill>
          <a:blip r:embed="rId4"/>
          <a:srcRect l="13531" r="11485"/>
          <a:stretch>
            <a:fillRect/>
          </a:stretch>
        </p:blipFill>
        <p:spPr>
          <a:xfrm>
            <a:off x="9380050" y="5550689"/>
            <a:ext cx="219197" cy="292327"/>
          </a:xfrm>
          <a:prstGeom prst="rect">
            <a:avLst/>
          </a:prstGeom>
        </p:spPr>
      </p:pic>
      <p:pic>
        <p:nvPicPr>
          <p:cNvPr id="19" name="Picture 18" descr="IconExperience » G-Collection » Door Open Icon">
            <a:extLst>
              <a:ext uri="{FF2B5EF4-FFF2-40B4-BE49-F238E27FC236}">
                <a16:creationId xmlns:a16="http://schemas.microsoft.com/office/drawing/2014/main" id="{E2CE8111-DC9B-5286-3439-B04E8F9DDABD}"/>
              </a:ext>
            </a:extLst>
          </p:cNvPr>
          <p:cNvPicPr>
            <a:picLocks noChangeAspect="1"/>
          </p:cNvPicPr>
          <p:nvPr/>
        </p:nvPicPr>
        <p:blipFill>
          <a:blip r:embed="rId4"/>
          <a:srcRect l="13531" r="11485"/>
          <a:stretch>
            <a:fillRect/>
          </a:stretch>
        </p:blipFill>
        <p:spPr>
          <a:xfrm>
            <a:off x="9745967" y="5550689"/>
            <a:ext cx="219197" cy="292327"/>
          </a:xfrm>
          <a:prstGeom prst="rect">
            <a:avLst/>
          </a:prstGeom>
        </p:spPr>
      </p:pic>
      <p:pic>
        <p:nvPicPr>
          <p:cNvPr id="21" name="Picture 20" descr="IconExperience » G-Collection » Door Open Icon">
            <a:extLst>
              <a:ext uri="{FF2B5EF4-FFF2-40B4-BE49-F238E27FC236}">
                <a16:creationId xmlns:a16="http://schemas.microsoft.com/office/drawing/2014/main" id="{CF2B6C79-D911-6A98-54F2-D915D75F92AC}"/>
              </a:ext>
            </a:extLst>
          </p:cNvPr>
          <p:cNvPicPr>
            <a:picLocks noChangeAspect="1"/>
          </p:cNvPicPr>
          <p:nvPr/>
        </p:nvPicPr>
        <p:blipFill>
          <a:blip r:embed="rId4"/>
          <a:srcRect l="13531" r="11485"/>
          <a:stretch>
            <a:fillRect/>
          </a:stretch>
        </p:blipFill>
        <p:spPr>
          <a:xfrm>
            <a:off x="10093596" y="5550689"/>
            <a:ext cx="219197" cy="292327"/>
          </a:xfrm>
          <a:prstGeom prst="rect">
            <a:avLst/>
          </a:prstGeom>
        </p:spPr>
      </p:pic>
      <p:pic>
        <p:nvPicPr>
          <p:cNvPr id="23" name="Picture 22" descr="IconExperience » G-Collection » Door Open Icon">
            <a:extLst>
              <a:ext uri="{FF2B5EF4-FFF2-40B4-BE49-F238E27FC236}">
                <a16:creationId xmlns:a16="http://schemas.microsoft.com/office/drawing/2014/main" id="{06D1CF6F-6A74-7FE8-F7FD-5B11C1E609AD}"/>
              </a:ext>
            </a:extLst>
          </p:cNvPr>
          <p:cNvPicPr>
            <a:picLocks noChangeAspect="1"/>
          </p:cNvPicPr>
          <p:nvPr/>
        </p:nvPicPr>
        <p:blipFill>
          <a:blip r:embed="rId4"/>
          <a:srcRect l="13531" r="11485"/>
          <a:stretch>
            <a:fillRect/>
          </a:stretch>
        </p:blipFill>
        <p:spPr>
          <a:xfrm>
            <a:off x="10459513" y="5550689"/>
            <a:ext cx="219197" cy="292327"/>
          </a:xfrm>
          <a:prstGeom prst="rect">
            <a:avLst/>
          </a:prstGeom>
        </p:spPr>
      </p:pic>
    </p:spTree>
    <p:extLst>
      <p:ext uri="{BB962C8B-B14F-4D97-AF65-F5344CB8AC3E}">
        <p14:creationId xmlns:p14="http://schemas.microsoft.com/office/powerpoint/2010/main" val="1108532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background with a circle&#10;&#10;Description automatically generated">
            <a:extLst>
              <a:ext uri="{FF2B5EF4-FFF2-40B4-BE49-F238E27FC236}">
                <a16:creationId xmlns:a16="http://schemas.microsoft.com/office/drawing/2014/main" id="{612BC08E-52D1-BDCF-3D1B-C6377CDF4E46}"/>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FEA2117C-A5C5-4E14-F342-74C64BE30066}"/>
              </a:ext>
            </a:extLst>
          </p:cNvPr>
          <p:cNvSpPr>
            <a:spLocks noGrp="1"/>
          </p:cNvSpPr>
          <p:nvPr>
            <p:ph type="title"/>
          </p:nvPr>
        </p:nvSpPr>
        <p:spPr>
          <a:xfrm>
            <a:off x="6820845" y="302150"/>
            <a:ext cx="10515600" cy="1325563"/>
          </a:xfrm>
        </p:spPr>
        <p:txBody>
          <a:bodyPr/>
          <a:lstStyle/>
          <a:p>
            <a:r>
              <a:rPr lang="en-GB" b="1">
                <a:solidFill>
                  <a:schemeClr val="bg1"/>
                </a:solidFill>
                <a:cs typeface="Calibri Light"/>
              </a:rPr>
              <a:t>Important Dates </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8C92EABA-F313-400F-282E-92CF81FF7DA3}"/>
              </a:ext>
            </a:extLst>
          </p:cNvPr>
          <p:cNvSpPr>
            <a:spLocks noGrp="1"/>
          </p:cNvSpPr>
          <p:nvPr>
            <p:ph sz="half" idx="1"/>
          </p:nvPr>
        </p:nvSpPr>
        <p:spPr>
          <a:xfrm>
            <a:off x="4881286" y="2236597"/>
            <a:ext cx="6984400" cy="4624152"/>
          </a:xfrm>
        </p:spPr>
        <p:txBody>
          <a:bodyPr vert="horz" lIns="91440" tIns="45720" rIns="91440" bIns="45720" rtlCol="0" anchor="t">
            <a:normAutofit fontScale="62500" lnSpcReduction="20000"/>
          </a:bodyPr>
          <a:lstStyle/>
          <a:p>
            <a:r>
              <a:rPr lang="en-GB" b="1">
                <a:cs typeface="Calibri"/>
              </a:rPr>
              <a:t>Form Tutor Evening (online): </a:t>
            </a:r>
            <a:r>
              <a:rPr lang="en-GB">
                <a:cs typeface="Calibri"/>
              </a:rPr>
              <a:t>Week Commencing 12th October </a:t>
            </a:r>
            <a:endParaRPr lang="en-US">
              <a:cs typeface="Calibri"/>
            </a:endParaRPr>
          </a:p>
          <a:p>
            <a:r>
              <a:rPr lang="en-GB" b="1">
                <a:cs typeface="Calibri"/>
              </a:rPr>
              <a:t>Mock Week and In Class Assessments: </a:t>
            </a:r>
            <a:r>
              <a:rPr lang="en-GB">
                <a:cs typeface="Calibri"/>
              </a:rPr>
              <a:t>Week Commencing 2nd November</a:t>
            </a:r>
            <a:endParaRPr lang="en-US">
              <a:ea typeface="Calibri"/>
              <a:cs typeface="Calibri"/>
            </a:endParaRPr>
          </a:p>
          <a:p>
            <a:r>
              <a:rPr lang="en-GB" b="1">
                <a:cs typeface="Calibri"/>
              </a:rPr>
              <a:t>1st Progress Reports</a:t>
            </a:r>
            <a:r>
              <a:rPr lang="en-GB">
                <a:cs typeface="Calibri"/>
              </a:rPr>
              <a:t> – Week Commencing 30th November</a:t>
            </a:r>
            <a:endParaRPr lang="en-US">
              <a:ea typeface="+mn-lt"/>
              <a:cs typeface="+mn-lt"/>
            </a:endParaRPr>
          </a:p>
          <a:p>
            <a:r>
              <a:rPr lang="en-GB" b="1">
                <a:ea typeface="+mn-lt"/>
                <a:cs typeface="+mn-lt"/>
              </a:rPr>
              <a:t>Parents Evening:</a:t>
            </a:r>
            <a:r>
              <a:rPr lang="en-GB">
                <a:ea typeface="+mn-lt"/>
                <a:cs typeface="+mn-lt"/>
              </a:rPr>
              <a:t> Thurs 10th December </a:t>
            </a:r>
            <a:endParaRPr lang="en-US">
              <a:ea typeface="+mn-lt"/>
              <a:cs typeface="+mn-lt"/>
            </a:endParaRPr>
          </a:p>
          <a:p>
            <a:endParaRPr lang="en-GB">
              <a:ea typeface="+mn-lt"/>
              <a:cs typeface="+mn-lt"/>
            </a:endParaRPr>
          </a:p>
          <a:p>
            <a:r>
              <a:rPr lang="en-GB" b="1">
                <a:ea typeface="+mn-lt"/>
                <a:cs typeface="+mn-lt"/>
              </a:rPr>
              <a:t>January Mock Exam Series</a:t>
            </a:r>
            <a:r>
              <a:rPr lang="en-GB">
                <a:ea typeface="+mn-lt"/>
                <a:cs typeface="+mn-lt"/>
              </a:rPr>
              <a:t> – Week Commencing Mon 11th January</a:t>
            </a:r>
          </a:p>
          <a:p>
            <a:r>
              <a:rPr lang="en-GB" b="1">
                <a:ea typeface="+mn-lt"/>
                <a:cs typeface="+mn-lt"/>
              </a:rPr>
              <a:t>Results report</a:t>
            </a:r>
            <a:r>
              <a:rPr lang="en-GB">
                <a:ea typeface="+mn-lt"/>
                <a:cs typeface="+mn-lt"/>
              </a:rPr>
              <a:t> comparing Target, Sept &amp; Jan grades and predicted grades – end of term 3 (week commencing 8th Feb)</a:t>
            </a:r>
            <a:endParaRPr lang="en-GB"/>
          </a:p>
          <a:p>
            <a:r>
              <a:rPr lang="en-GB" b="1">
                <a:cs typeface="Calibri"/>
              </a:rPr>
              <a:t>2nd Progress Reports</a:t>
            </a:r>
            <a:r>
              <a:rPr lang="en-GB">
                <a:cs typeface="Calibri"/>
              </a:rPr>
              <a:t> – end of term 4 (week commencing 22nd March)</a:t>
            </a:r>
            <a:endParaRPr lang="en-GB">
              <a:ea typeface="Calibri"/>
              <a:cs typeface="Calibri"/>
            </a:endParaRPr>
          </a:p>
          <a:p>
            <a:endParaRPr lang="en-GB">
              <a:cs typeface="Calibri"/>
            </a:endParaRPr>
          </a:p>
          <a:p>
            <a:r>
              <a:rPr lang="en-GB" b="1">
                <a:cs typeface="Calibri"/>
              </a:rPr>
              <a:t>Open Events </a:t>
            </a:r>
            <a:r>
              <a:rPr lang="en-GB">
                <a:cs typeface="Calibri"/>
              </a:rPr>
              <a:t>at colleges &amp; deadlines check the website</a:t>
            </a:r>
            <a:endParaRPr lang="en-GB">
              <a:ea typeface="Calibri"/>
              <a:cs typeface="Calibri"/>
            </a:endParaRPr>
          </a:p>
          <a:p>
            <a:r>
              <a:rPr lang="en-GB" b="1">
                <a:cs typeface="Calibri"/>
              </a:rPr>
              <a:t>Official GCSE Exams begin: </a:t>
            </a:r>
            <a:r>
              <a:rPr lang="en-GB">
                <a:cs typeface="Calibri"/>
              </a:rPr>
              <a:t>Monday 10th May</a:t>
            </a:r>
            <a:endParaRPr lang="en-GB" sz="1600">
              <a:ea typeface="Calibri"/>
              <a:cs typeface="Calibri"/>
            </a:endParaRPr>
          </a:p>
          <a:p>
            <a:r>
              <a:rPr lang="en-GB" b="1">
                <a:cs typeface="Calibri"/>
              </a:rPr>
              <a:t>Contingency Date for exams</a:t>
            </a:r>
            <a:r>
              <a:rPr lang="en-GB" sz="2000" b="1">
                <a:cs typeface="Calibri"/>
              </a:rPr>
              <a:t> -  </a:t>
            </a:r>
            <a:r>
              <a:rPr lang="en-GB" sz="2000">
                <a:solidFill>
                  <a:srgbClr val="242424"/>
                </a:solidFill>
                <a:cs typeface="Calibri"/>
              </a:rPr>
              <a:t>Wednesday 23 June 2027 all day    </a:t>
            </a:r>
            <a:r>
              <a:rPr lang="en-GB" sz="1600">
                <a:solidFill>
                  <a:srgbClr val="242424"/>
                </a:solidFill>
                <a:cs typeface="Calibri"/>
              </a:rPr>
              <a:t> </a:t>
            </a:r>
            <a:endParaRPr lang="en-GB" sz="1600">
              <a:ea typeface="Calibri"/>
              <a:cs typeface="Calibri"/>
            </a:endParaRPr>
          </a:p>
          <a:p>
            <a:endParaRPr lang="en-GB">
              <a:cs typeface="Calibri"/>
            </a:endParaRPr>
          </a:p>
          <a:p>
            <a:endParaRPr lang="en-GB">
              <a:cs typeface="Calibri"/>
            </a:endParaRPr>
          </a:p>
        </p:txBody>
      </p:sp>
      <p:pic>
        <p:nvPicPr>
          <p:cNvPr id="7" name="Picture 6" descr="Calendar - Free interface icons">
            <a:extLst>
              <a:ext uri="{FF2B5EF4-FFF2-40B4-BE49-F238E27FC236}">
                <a16:creationId xmlns:a16="http://schemas.microsoft.com/office/drawing/2014/main" id="{5D9E749B-92A8-123F-0C72-7358207E8A7C}"/>
              </a:ext>
            </a:extLst>
          </p:cNvPr>
          <p:cNvPicPr>
            <a:picLocks noChangeAspect="1"/>
          </p:cNvPicPr>
          <p:nvPr/>
        </p:nvPicPr>
        <p:blipFill>
          <a:blip r:embed="rId3"/>
          <a:stretch>
            <a:fillRect/>
          </a:stretch>
        </p:blipFill>
        <p:spPr>
          <a:xfrm>
            <a:off x="316835" y="1923053"/>
            <a:ext cx="4313381" cy="4328775"/>
          </a:xfrm>
          <a:prstGeom prst="rect">
            <a:avLst/>
          </a:prstGeom>
        </p:spPr>
      </p:pic>
      <p:sp>
        <p:nvSpPr>
          <p:cNvPr id="6" name="TextBox 5">
            <a:extLst>
              <a:ext uri="{FF2B5EF4-FFF2-40B4-BE49-F238E27FC236}">
                <a16:creationId xmlns:a16="http://schemas.microsoft.com/office/drawing/2014/main" id="{96B447DD-A414-24F2-AA8A-BE7E84898A74}"/>
              </a:ext>
            </a:extLst>
          </p:cNvPr>
          <p:cNvSpPr txBox="1"/>
          <p:nvPr/>
        </p:nvSpPr>
        <p:spPr>
          <a:xfrm>
            <a:off x="9889888" y="1092654"/>
            <a:ext cx="1272618" cy="369332"/>
          </a:xfrm>
          <a:prstGeom prst="rect">
            <a:avLst/>
          </a:prstGeom>
          <a:noFill/>
        </p:spPr>
        <p:txBody>
          <a:bodyPr wrap="square" rtlCol="0">
            <a:spAutoFit/>
          </a:bodyPr>
          <a:lstStyle/>
          <a:p>
            <a:r>
              <a:rPr lang="en-GB">
                <a:solidFill>
                  <a:schemeClr val="bg1"/>
                </a:solidFill>
              </a:rPr>
              <a:t>(RRO)</a:t>
            </a:r>
          </a:p>
        </p:txBody>
      </p:sp>
    </p:spTree>
    <p:extLst>
      <p:ext uri="{BB962C8B-B14F-4D97-AF65-F5344CB8AC3E}">
        <p14:creationId xmlns:p14="http://schemas.microsoft.com/office/powerpoint/2010/main" val="425300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fade">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background with a circle&#10;&#10;Description automatically generated">
            <a:extLst>
              <a:ext uri="{FF2B5EF4-FFF2-40B4-BE49-F238E27FC236}">
                <a16:creationId xmlns:a16="http://schemas.microsoft.com/office/drawing/2014/main" id="{72B5C720-845E-B828-F640-C091C621520B}"/>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DB04C83D-9B05-7B73-361E-09974CD94387}"/>
              </a:ext>
            </a:extLst>
          </p:cNvPr>
          <p:cNvSpPr>
            <a:spLocks noGrp="1"/>
          </p:cNvSpPr>
          <p:nvPr>
            <p:ph type="title"/>
          </p:nvPr>
        </p:nvSpPr>
        <p:spPr>
          <a:xfrm>
            <a:off x="4301836" y="302150"/>
            <a:ext cx="10515600" cy="1325563"/>
          </a:xfrm>
        </p:spPr>
        <p:txBody>
          <a:bodyPr/>
          <a:lstStyle/>
          <a:p>
            <a:r>
              <a:rPr lang="en-GB" b="1">
                <a:solidFill>
                  <a:schemeClr val="bg1"/>
                </a:solidFill>
                <a:cs typeface="Calibri Light"/>
              </a:rPr>
              <a:t>The Year 11 Journey &amp; Events</a:t>
            </a:r>
            <a:endParaRPr lang="en-GB" b="1">
              <a:solidFill>
                <a:schemeClr val="bg1"/>
              </a:solidFill>
              <a:ea typeface="Calibri Light"/>
              <a:cs typeface="Calibri Light"/>
            </a:endParaRPr>
          </a:p>
        </p:txBody>
      </p:sp>
      <p:sp>
        <p:nvSpPr>
          <p:cNvPr id="4" name="Content Placeholder 3">
            <a:extLst>
              <a:ext uri="{FF2B5EF4-FFF2-40B4-BE49-F238E27FC236}">
                <a16:creationId xmlns:a16="http://schemas.microsoft.com/office/drawing/2014/main" id="{44A0152A-80BA-C688-8ACA-33FA79AEDAA3}"/>
              </a:ext>
            </a:extLst>
          </p:cNvPr>
          <p:cNvSpPr>
            <a:spLocks noGrp="1"/>
          </p:cNvSpPr>
          <p:nvPr>
            <p:ph sz="half" idx="2"/>
          </p:nvPr>
        </p:nvSpPr>
        <p:spPr/>
        <p:txBody>
          <a:bodyPr vert="horz" lIns="91440" tIns="45720" rIns="91440" bIns="45720" rtlCol="0" anchor="t">
            <a:normAutofit/>
          </a:bodyPr>
          <a:lstStyle/>
          <a:p>
            <a:endParaRPr lang="en-GB" b="1">
              <a:ea typeface="+mn-lt"/>
              <a:cs typeface="+mn-lt"/>
            </a:endParaRPr>
          </a:p>
          <a:p>
            <a:endParaRPr lang="en-GB" b="1">
              <a:cs typeface="Calibri"/>
            </a:endParaRPr>
          </a:p>
        </p:txBody>
      </p:sp>
      <p:sp>
        <p:nvSpPr>
          <p:cNvPr id="11" name="TextBox 10">
            <a:extLst>
              <a:ext uri="{FF2B5EF4-FFF2-40B4-BE49-F238E27FC236}">
                <a16:creationId xmlns:a16="http://schemas.microsoft.com/office/drawing/2014/main" id="{24410DE5-19B7-9868-9233-6C517BB014BD}"/>
              </a:ext>
            </a:extLst>
          </p:cNvPr>
          <p:cNvSpPr txBox="1"/>
          <p:nvPr/>
        </p:nvSpPr>
        <p:spPr>
          <a:xfrm>
            <a:off x="10151841" y="1108747"/>
            <a:ext cx="1272618" cy="369332"/>
          </a:xfrm>
          <a:prstGeom prst="rect">
            <a:avLst/>
          </a:prstGeom>
          <a:noFill/>
        </p:spPr>
        <p:txBody>
          <a:bodyPr wrap="square" rtlCol="0">
            <a:spAutoFit/>
          </a:bodyPr>
          <a:lstStyle/>
          <a:p>
            <a:r>
              <a:rPr lang="en-GB">
                <a:solidFill>
                  <a:schemeClr val="bg1"/>
                </a:solidFill>
              </a:rPr>
              <a:t>(JSN)</a:t>
            </a:r>
          </a:p>
        </p:txBody>
      </p:sp>
      <p:pic>
        <p:nvPicPr>
          <p:cNvPr id="16" name="Picture 15">
            <a:extLst>
              <a:ext uri="{FF2B5EF4-FFF2-40B4-BE49-F238E27FC236}">
                <a16:creationId xmlns:a16="http://schemas.microsoft.com/office/drawing/2014/main" id="{883A2335-5E3D-396C-286D-D927EAEE21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986" y="2028064"/>
            <a:ext cx="3363847" cy="4742794"/>
          </a:xfrm>
          <a:prstGeom prst="rect">
            <a:avLst/>
          </a:prstGeom>
        </p:spPr>
      </p:pic>
    </p:spTree>
    <p:extLst>
      <p:ext uri="{BB962C8B-B14F-4D97-AF65-F5344CB8AC3E}">
        <p14:creationId xmlns:p14="http://schemas.microsoft.com/office/powerpoint/2010/main" val="1332230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background with a circle&#10;&#10;Description automatically generated">
            <a:extLst>
              <a:ext uri="{FF2B5EF4-FFF2-40B4-BE49-F238E27FC236}">
                <a16:creationId xmlns:a16="http://schemas.microsoft.com/office/drawing/2014/main" id="{72B5C720-845E-B828-F640-C091C621520B}"/>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DB04C83D-9B05-7B73-361E-09974CD94387}"/>
              </a:ext>
            </a:extLst>
          </p:cNvPr>
          <p:cNvSpPr>
            <a:spLocks noGrp="1"/>
          </p:cNvSpPr>
          <p:nvPr>
            <p:ph type="title"/>
          </p:nvPr>
        </p:nvSpPr>
        <p:spPr>
          <a:xfrm>
            <a:off x="4301836" y="302150"/>
            <a:ext cx="10515600" cy="1325563"/>
          </a:xfrm>
        </p:spPr>
        <p:txBody>
          <a:bodyPr/>
          <a:lstStyle/>
          <a:p>
            <a:r>
              <a:rPr lang="en-GB" b="1">
                <a:solidFill>
                  <a:schemeClr val="bg1"/>
                </a:solidFill>
                <a:cs typeface="Calibri Light"/>
              </a:rPr>
              <a:t>The Year 11 Journey &amp; Events</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F7E7784E-FDCC-48BC-A1DC-2C8F01FB8B9E}"/>
              </a:ext>
            </a:extLst>
          </p:cNvPr>
          <p:cNvSpPr>
            <a:spLocks noGrp="1"/>
          </p:cNvSpPr>
          <p:nvPr>
            <p:ph sz="half" idx="1"/>
          </p:nvPr>
        </p:nvSpPr>
        <p:spPr>
          <a:xfrm>
            <a:off x="472944" y="2184584"/>
            <a:ext cx="5971264" cy="4351338"/>
          </a:xfrm>
        </p:spPr>
        <p:txBody>
          <a:bodyPr vert="horz" lIns="91440" tIns="45720" rIns="91440" bIns="45720" rtlCol="0" anchor="t">
            <a:normAutofit/>
          </a:bodyPr>
          <a:lstStyle/>
          <a:p>
            <a:pPr marL="0" indent="0">
              <a:buNone/>
            </a:pPr>
            <a:r>
              <a:rPr lang="en-GB">
                <a:cs typeface="Calibri"/>
              </a:rPr>
              <a:t>Lots of good things to come...</a:t>
            </a:r>
            <a:endParaRPr lang="en-US"/>
          </a:p>
          <a:p>
            <a:pPr lvl="1">
              <a:buFont typeface="Courier New" panose="020B0604020202020204" pitchFamily="34" charset="0"/>
              <a:buChar char="o"/>
            </a:pPr>
            <a:r>
              <a:rPr lang="en-GB">
                <a:cs typeface="Calibri"/>
              </a:rPr>
              <a:t>Prom </a:t>
            </a:r>
            <a:endParaRPr lang="en-GB">
              <a:ea typeface="Calibri"/>
              <a:cs typeface="Calibri"/>
            </a:endParaRPr>
          </a:p>
          <a:p>
            <a:pPr lvl="1">
              <a:buFont typeface="Courier New" panose="020B0604020202020204" pitchFamily="34" charset="0"/>
              <a:buChar char="o"/>
            </a:pPr>
            <a:r>
              <a:rPr lang="en-GB">
                <a:cs typeface="Calibri"/>
              </a:rPr>
              <a:t>Dance-Off</a:t>
            </a:r>
            <a:endParaRPr lang="en-GB">
              <a:ea typeface="Calibri"/>
              <a:cs typeface="Calibri"/>
            </a:endParaRPr>
          </a:p>
          <a:p>
            <a:pPr lvl="1">
              <a:buFont typeface="Courier New" panose="020B0604020202020204" pitchFamily="34" charset="0"/>
              <a:buChar char="o"/>
            </a:pPr>
            <a:r>
              <a:rPr lang="en-GB">
                <a:cs typeface="Calibri"/>
              </a:rPr>
              <a:t>End of Year Yr11 vs Staff Football &amp; Netball </a:t>
            </a:r>
            <a:endParaRPr lang="en-GB">
              <a:ea typeface="Calibri"/>
              <a:cs typeface="Calibri"/>
            </a:endParaRPr>
          </a:p>
          <a:p>
            <a:pPr lvl="1">
              <a:buFont typeface="Courier New" panose="020B0604020202020204" pitchFamily="34" charset="0"/>
              <a:buChar char="o"/>
            </a:pPr>
            <a:r>
              <a:rPr lang="en-GB">
                <a:cs typeface="Calibri"/>
              </a:rPr>
              <a:t>Big Sleep</a:t>
            </a:r>
            <a:endParaRPr lang="en-US">
              <a:ea typeface="+mn-lt"/>
              <a:cs typeface="+mn-lt"/>
            </a:endParaRPr>
          </a:p>
          <a:p>
            <a:pPr lvl="1">
              <a:buFont typeface="Courier New" panose="020B0604020202020204" pitchFamily="34" charset="0"/>
              <a:buChar char="o"/>
            </a:pPr>
            <a:r>
              <a:rPr lang="en-GB">
                <a:ea typeface="+mn-lt"/>
                <a:cs typeface="+mn-lt"/>
              </a:rPr>
              <a:t>Leavers breakfast </a:t>
            </a:r>
          </a:p>
          <a:p>
            <a:pPr lvl="1">
              <a:buFont typeface="Courier New" panose="020B0604020202020204" pitchFamily="34" charset="0"/>
              <a:buChar char="o"/>
            </a:pPr>
            <a:r>
              <a:rPr lang="en-GB">
                <a:ea typeface="+mn-lt"/>
                <a:cs typeface="+mn-lt"/>
              </a:rPr>
              <a:t>Y11 trip…</a:t>
            </a:r>
          </a:p>
          <a:p>
            <a:pPr lvl="1">
              <a:buFont typeface="Courier New" panose="020B0604020202020204" pitchFamily="34" charset="0"/>
              <a:buChar char="o"/>
            </a:pPr>
            <a:endParaRPr lang="en-GB">
              <a:ea typeface="Calibri"/>
              <a:cs typeface="Calibri"/>
            </a:endParaRPr>
          </a:p>
          <a:p>
            <a:endParaRPr lang="en-GB">
              <a:ea typeface="Calibri"/>
              <a:cs typeface="Calibri"/>
            </a:endParaRPr>
          </a:p>
        </p:txBody>
      </p:sp>
      <p:sp>
        <p:nvSpPr>
          <p:cNvPr id="4" name="Content Placeholder 3">
            <a:extLst>
              <a:ext uri="{FF2B5EF4-FFF2-40B4-BE49-F238E27FC236}">
                <a16:creationId xmlns:a16="http://schemas.microsoft.com/office/drawing/2014/main" id="{44A0152A-80BA-C688-8ACA-33FA79AEDAA3}"/>
              </a:ext>
            </a:extLst>
          </p:cNvPr>
          <p:cNvSpPr>
            <a:spLocks noGrp="1"/>
          </p:cNvSpPr>
          <p:nvPr>
            <p:ph sz="half" idx="2"/>
          </p:nvPr>
        </p:nvSpPr>
        <p:spPr/>
        <p:txBody>
          <a:bodyPr vert="horz" lIns="91440" tIns="45720" rIns="91440" bIns="45720" rtlCol="0" anchor="t">
            <a:normAutofit/>
          </a:bodyPr>
          <a:lstStyle/>
          <a:p>
            <a:endParaRPr lang="en-GB" b="1">
              <a:ea typeface="+mn-lt"/>
              <a:cs typeface="+mn-lt"/>
            </a:endParaRPr>
          </a:p>
          <a:p>
            <a:endParaRPr lang="en-GB" b="1">
              <a:cs typeface="Calibri"/>
            </a:endParaRPr>
          </a:p>
        </p:txBody>
      </p:sp>
      <p:pic>
        <p:nvPicPr>
          <p:cNvPr id="5" name="Picture 5" descr="A picture containing indoor&#10;&#10;Description automatically generated">
            <a:extLst>
              <a:ext uri="{FF2B5EF4-FFF2-40B4-BE49-F238E27FC236}">
                <a16:creationId xmlns:a16="http://schemas.microsoft.com/office/drawing/2014/main" id="{963BC412-C244-594E-5FED-B064BDD82ED3}"/>
              </a:ext>
            </a:extLst>
          </p:cNvPr>
          <p:cNvPicPr>
            <a:picLocks noChangeAspect="1"/>
          </p:cNvPicPr>
          <p:nvPr/>
        </p:nvPicPr>
        <p:blipFill>
          <a:blip r:embed="rId3"/>
          <a:stretch>
            <a:fillRect/>
          </a:stretch>
        </p:blipFill>
        <p:spPr>
          <a:xfrm>
            <a:off x="8185422" y="2292333"/>
            <a:ext cx="3168342" cy="4244220"/>
          </a:xfrm>
          <a:prstGeom prst="roundRect">
            <a:avLst/>
          </a:prstGeom>
        </p:spPr>
      </p:pic>
      <p:pic>
        <p:nvPicPr>
          <p:cNvPr id="8" name="Picture 7" descr="Prom night - Free people icons">
            <a:extLst>
              <a:ext uri="{FF2B5EF4-FFF2-40B4-BE49-F238E27FC236}">
                <a16:creationId xmlns:a16="http://schemas.microsoft.com/office/drawing/2014/main" id="{A378430B-3E4E-B708-76AD-26843E8A1195}"/>
              </a:ext>
            </a:extLst>
          </p:cNvPr>
          <p:cNvPicPr>
            <a:picLocks noChangeAspect="1"/>
          </p:cNvPicPr>
          <p:nvPr/>
        </p:nvPicPr>
        <p:blipFill>
          <a:blip r:embed="rId4"/>
          <a:stretch>
            <a:fillRect/>
          </a:stretch>
        </p:blipFill>
        <p:spPr>
          <a:xfrm>
            <a:off x="6909640" y="5155780"/>
            <a:ext cx="1597052" cy="1559267"/>
          </a:xfrm>
          <a:prstGeom prst="rect">
            <a:avLst/>
          </a:prstGeom>
        </p:spPr>
      </p:pic>
      <p:pic>
        <p:nvPicPr>
          <p:cNvPr id="9" name="Picture 8" descr="Meals - Free food icons">
            <a:extLst>
              <a:ext uri="{FF2B5EF4-FFF2-40B4-BE49-F238E27FC236}">
                <a16:creationId xmlns:a16="http://schemas.microsoft.com/office/drawing/2014/main" id="{A8878EA3-DA04-473A-E400-B55044119E33}"/>
              </a:ext>
            </a:extLst>
          </p:cNvPr>
          <p:cNvPicPr>
            <a:picLocks noChangeAspect="1"/>
          </p:cNvPicPr>
          <p:nvPr/>
        </p:nvPicPr>
        <p:blipFill>
          <a:blip r:embed="rId5"/>
          <a:stretch>
            <a:fillRect/>
          </a:stretch>
        </p:blipFill>
        <p:spPr>
          <a:xfrm>
            <a:off x="10637772" y="1490623"/>
            <a:ext cx="1433316" cy="1395531"/>
          </a:xfrm>
          <a:prstGeom prst="rect">
            <a:avLst/>
          </a:prstGeom>
        </p:spPr>
      </p:pic>
      <p:pic>
        <p:nvPicPr>
          <p:cNvPr id="10" name="Picture 9" descr="Autumn leaf - Free nature icons">
            <a:extLst>
              <a:ext uri="{FF2B5EF4-FFF2-40B4-BE49-F238E27FC236}">
                <a16:creationId xmlns:a16="http://schemas.microsoft.com/office/drawing/2014/main" id="{0FC90992-4B18-ABD2-31E4-8AEFC25F2446}"/>
              </a:ext>
            </a:extLst>
          </p:cNvPr>
          <p:cNvPicPr>
            <a:picLocks noChangeAspect="1"/>
          </p:cNvPicPr>
          <p:nvPr/>
        </p:nvPicPr>
        <p:blipFill>
          <a:blip r:embed="rId6"/>
          <a:stretch>
            <a:fillRect/>
          </a:stretch>
        </p:blipFill>
        <p:spPr>
          <a:xfrm rot="-2820000">
            <a:off x="10900270" y="5420148"/>
            <a:ext cx="1269550" cy="1269550"/>
          </a:xfrm>
          <a:prstGeom prst="rect">
            <a:avLst/>
          </a:prstGeom>
        </p:spPr>
      </p:pic>
      <p:pic>
        <p:nvPicPr>
          <p:cNvPr id="12" name="Picture 11" descr="Free Soccer SVG, PNG Icon, Symbol. Download Image.">
            <a:extLst>
              <a:ext uri="{FF2B5EF4-FFF2-40B4-BE49-F238E27FC236}">
                <a16:creationId xmlns:a16="http://schemas.microsoft.com/office/drawing/2014/main" id="{A697292D-8E98-0178-6B2A-1C024B6CE7AF}"/>
              </a:ext>
            </a:extLst>
          </p:cNvPr>
          <p:cNvPicPr>
            <a:picLocks noChangeAspect="1"/>
          </p:cNvPicPr>
          <p:nvPr/>
        </p:nvPicPr>
        <p:blipFill>
          <a:blip r:embed="rId7"/>
          <a:stretch>
            <a:fillRect/>
          </a:stretch>
        </p:blipFill>
        <p:spPr>
          <a:xfrm>
            <a:off x="8132989" y="1295399"/>
            <a:ext cx="1260022" cy="1260022"/>
          </a:xfrm>
          <a:prstGeom prst="rect">
            <a:avLst/>
          </a:prstGeom>
        </p:spPr>
      </p:pic>
      <p:pic>
        <p:nvPicPr>
          <p:cNvPr id="13" name="Picture 12" descr="Netball - Free sports icons">
            <a:extLst>
              <a:ext uri="{FF2B5EF4-FFF2-40B4-BE49-F238E27FC236}">
                <a16:creationId xmlns:a16="http://schemas.microsoft.com/office/drawing/2014/main" id="{9AEF78E2-F438-5FE3-B30E-A708C125798C}"/>
              </a:ext>
            </a:extLst>
          </p:cNvPr>
          <p:cNvPicPr>
            <a:picLocks noChangeAspect="1"/>
          </p:cNvPicPr>
          <p:nvPr/>
        </p:nvPicPr>
        <p:blipFill>
          <a:blip r:embed="rId8"/>
          <a:stretch>
            <a:fillRect/>
          </a:stretch>
        </p:blipFill>
        <p:spPr>
          <a:xfrm>
            <a:off x="7248525" y="3907971"/>
            <a:ext cx="1246415" cy="1246415"/>
          </a:xfrm>
          <a:prstGeom prst="rect">
            <a:avLst/>
          </a:prstGeom>
        </p:spPr>
      </p:pic>
      <p:pic>
        <p:nvPicPr>
          <p:cNvPr id="14" name="Picture 13" descr="Salisbury cathedral of virgin mary Royalty Free Vector Image">
            <a:extLst>
              <a:ext uri="{FF2B5EF4-FFF2-40B4-BE49-F238E27FC236}">
                <a16:creationId xmlns:a16="http://schemas.microsoft.com/office/drawing/2014/main" id="{353F4819-3DD3-CB1C-B2BA-4A29A027A8D4}"/>
              </a:ext>
            </a:extLst>
          </p:cNvPr>
          <p:cNvPicPr>
            <a:picLocks noChangeAspect="1"/>
          </p:cNvPicPr>
          <p:nvPr/>
        </p:nvPicPr>
        <p:blipFill>
          <a:blip r:embed="rId9"/>
          <a:srcRect t="-330" r="-248" b="11939"/>
          <a:stretch/>
        </p:blipFill>
        <p:spPr>
          <a:xfrm>
            <a:off x="6418489" y="2087580"/>
            <a:ext cx="1647831" cy="1598183"/>
          </a:xfrm>
          <a:prstGeom prst="rect">
            <a:avLst/>
          </a:prstGeom>
        </p:spPr>
      </p:pic>
      <p:sp>
        <p:nvSpPr>
          <p:cNvPr id="11" name="TextBox 10">
            <a:extLst>
              <a:ext uri="{FF2B5EF4-FFF2-40B4-BE49-F238E27FC236}">
                <a16:creationId xmlns:a16="http://schemas.microsoft.com/office/drawing/2014/main" id="{24410DE5-19B7-9868-9233-6C517BB014BD}"/>
              </a:ext>
            </a:extLst>
          </p:cNvPr>
          <p:cNvSpPr txBox="1"/>
          <p:nvPr/>
        </p:nvSpPr>
        <p:spPr>
          <a:xfrm>
            <a:off x="10151841" y="1108747"/>
            <a:ext cx="1272618" cy="369332"/>
          </a:xfrm>
          <a:prstGeom prst="rect">
            <a:avLst/>
          </a:prstGeom>
          <a:noFill/>
        </p:spPr>
        <p:txBody>
          <a:bodyPr wrap="square" rtlCol="0">
            <a:spAutoFit/>
          </a:bodyPr>
          <a:lstStyle/>
          <a:p>
            <a:r>
              <a:rPr lang="en-GB">
                <a:solidFill>
                  <a:schemeClr val="bg1"/>
                </a:solidFill>
              </a:rPr>
              <a:t>(JSN)</a:t>
            </a:r>
          </a:p>
        </p:txBody>
      </p:sp>
    </p:spTree>
    <p:extLst>
      <p:ext uri="{BB962C8B-B14F-4D97-AF65-F5344CB8AC3E}">
        <p14:creationId xmlns:p14="http://schemas.microsoft.com/office/powerpoint/2010/main" val="52394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background with a circle&#10;&#10;Description automatically generated">
            <a:extLst>
              <a:ext uri="{FF2B5EF4-FFF2-40B4-BE49-F238E27FC236}">
                <a16:creationId xmlns:a16="http://schemas.microsoft.com/office/drawing/2014/main" id="{72B5C720-845E-B828-F640-C091C621520B}"/>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DB04C83D-9B05-7B73-361E-09974CD94387}"/>
              </a:ext>
            </a:extLst>
          </p:cNvPr>
          <p:cNvSpPr>
            <a:spLocks noGrp="1"/>
          </p:cNvSpPr>
          <p:nvPr>
            <p:ph type="title"/>
          </p:nvPr>
        </p:nvSpPr>
        <p:spPr>
          <a:xfrm>
            <a:off x="4301836" y="302150"/>
            <a:ext cx="10515600" cy="1325563"/>
          </a:xfrm>
        </p:spPr>
        <p:txBody>
          <a:bodyPr/>
          <a:lstStyle/>
          <a:p>
            <a:r>
              <a:rPr lang="en-GB" b="1">
                <a:solidFill>
                  <a:schemeClr val="bg1"/>
                </a:solidFill>
                <a:cs typeface="Calibri Light"/>
              </a:rPr>
              <a:t>The Year 11 bonding trip...</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F7E7784E-FDCC-48BC-A1DC-2C8F01FB8B9E}"/>
              </a:ext>
            </a:extLst>
          </p:cNvPr>
          <p:cNvSpPr>
            <a:spLocks noGrp="1"/>
          </p:cNvSpPr>
          <p:nvPr>
            <p:ph sz="half" idx="1"/>
          </p:nvPr>
        </p:nvSpPr>
        <p:spPr>
          <a:xfrm>
            <a:off x="384779" y="2127906"/>
            <a:ext cx="4596943" cy="4351338"/>
          </a:xfrm>
        </p:spPr>
        <p:txBody>
          <a:bodyPr vert="horz" lIns="91440" tIns="45720" rIns="91440" bIns="45720" rtlCol="0" anchor="t">
            <a:normAutofit/>
          </a:bodyPr>
          <a:lstStyle/>
          <a:p>
            <a:pPr marL="0" indent="0">
              <a:buNone/>
            </a:pPr>
            <a:r>
              <a:rPr lang="en-GB" b="1">
                <a:cs typeface="Calibri"/>
              </a:rPr>
              <a:t>A Year Group visit to Ninja Warrior in Southampton!</a:t>
            </a:r>
            <a:endParaRPr lang="en-US" b="1"/>
          </a:p>
          <a:p>
            <a:pPr marL="457200" indent="-457200">
              <a:buFont typeface="Courier New" panose="020B0604020202020204" pitchFamily="34" charset="0"/>
              <a:buChar char="o"/>
            </a:pPr>
            <a:r>
              <a:rPr lang="en-GB">
                <a:ea typeface="Calibri"/>
                <a:cs typeface="Calibri"/>
              </a:rPr>
              <a:t>Friday October 16</a:t>
            </a:r>
            <a:r>
              <a:rPr lang="en-GB" baseline="30000">
                <a:ea typeface="Calibri"/>
                <a:cs typeface="Calibri"/>
              </a:rPr>
              <a:t>th</a:t>
            </a:r>
            <a:r>
              <a:rPr lang="en-GB">
                <a:ea typeface="Calibri"/>
                <a:cs typeface="Calibri"/>
              </a:rPr>
              <a:t>.</a:t>
            </a:r>
          </a:p>
          <a:p>
            <a:pPr marL="457200" indent="-457200">
              <a:buFont typeface="Courier New" panose="020B0604020202020204" pitchFamily="34" charset="0"/>
              <a:buChar char="o"/>
            </a:pPr>
            <a:r>
              <a:rPr lang="en-GB">
                <a:ea typeface="Calibri"/>
                <a:cs typeface="Calibri"/>
              </a:rPr>
              <a:t>2hrs Ninja Warrior</a:t>
            </a:r>
          </a:p>
          <a:p>
            <a:pPr marL="457200" indent="-457200">
              <a:buFont typeface="Courier New" panose="020B0604020202020204" pitchFamily="34" charset="0"/>
              <a:buChar char="o"/>
            </a:pPr>
            <a:r>
              <a:rPr lang="en-GB">
                <a:ea typeface="Calibri"/>
                <a:cs typeface="Calibri"/>
              </a:rPr>
              <a:t>Buffet lunch included</a:t>
            </a:r>
          </a:p>
          <a:p>
            <a:pPr marL="0" indent="0">
              <a:buNone/>
            </a:pPr>
            <a:endParaRPr lang="en-GB" b="1">
              <a:ea typeface="Calibri" panose="020F0502020204030204"/>
              <a:cs typeface="Calibri"/>
            </a:endParaRPr>
          </a:p>
          <a:p>
            <a:pPr marL="0" indent="0">
              <a:buNone/>
            </a:pPr>
            <a:endParaRPr lang="en-GB" b="1">
              <a:ea typeface="Calibri" panose="020F0502020204030204"/>
              <a:cs typeface="Calibri"/>
            </a:endParaRPr>
          </a:p>
          <a:p>
            <a:pPr marL="0" indent="0">
              <a:buNone/>
            </a:pPr>
            <a:endParaRPr lang="en-GB">
              <a:ea typeface="Calibri" panose="020F0502020204030204"/>
              <a:cs typeface="Calibri"/>
            </a:endParaRPr>
          </a:p>
          <a:p>
            <a:pPr lvl="1">
              <a:buFont typeface="Courier New" panose="020B0604020202020204" pitchFamily="34" charset="0"/>
              <a:buChar char="o"/>
            </a:pPr>
            <a:endParaRPr lang="en-GB">
              <a:ea typeface="Calibri" panose="020F0502020204030204"/>
              <a:cs typeface="Calibri"/>
            </a:endParaRPr>
          </a:p>
          <a:p>
            <a:pPr>
              <a:buFont typeface="Courier New" panose="020B0604020202020204" pitchFamily="34" charset="0"/>
              <a:buChar char="o"/>
            </a:pPr>
            <a:endParaRPr lang="en-GB">
              <a:ea typeface="Calibri" panose="020F0502020204030204"/>
              <a:cs typeface="Calibri"/>
            </a:endParaRPr>
          </a:p>
        </p:txBody>
      </p:sp>
      <p:sp>
        <p:nvSpPr>
          <p:cNvPr id="14" name="TextBox 13">
            <a:extLst>
              <a:ext uri="{FF2B5EF4-FFF2-40B4-BE49-F238E27FC236}">
                <a16:creationId xmlns:a16="http://schemas.microsoft.com/office/drawing/2014/main" id="{E000EA6D-2645-26AA-4FC7-185E49E32D51}"/>
              </a:ext>
            </a:extLst>
          </p:cNvPr>
          <p:cNvSpPr txBox="1"/>
          <p:nvPr/>
        </p:nvSpPr>
        <p:spPr>
          <a:xfrm>
            <a:off x="9671957" y="1164009"/>
            <a:ext cx="1272618" cy="369332"/>
          </a:xfrm>
          <a:prstGeom prst="rect">
            <a:avLst/>
          </a:prstGeom>
          <a:noFill/>
        </p:spPr>
        <p:txBody>
          <a:bodyPr wrap="square" rtlCol="0">
            <a:spAutoFit/>
          </a:bodyPr>
          <a:lstStyle/>
          <a:p>
            <a:r>
              <a:rPr lang="en-GB">
                <a:solidFill>
                  <a:schemeClr val="bg1"/>
                </a:solidFill>
              </a:rPr>
              <a:t>(JSN)</a:t>
            </a:r>
          </a:p>
        </p:txBody>
      </p:sp>
      <p:pic>
        <p:nvPicPr>
          <p:cNvPr id="16" name="Picture 15">
            <a:extLst>
              <a:ext uri="{FF2B5EF4-FFF2-40B4-BE49-F238E27FC236}">
                <a16:creationId xmlns:a16="http://schemas.microsoft.com/office/drawing/2014/main" id="{E28B2B83-835B-B8A9-4239-B672EE175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5743" y="1454687"/>
            <a:ext cx="3500969" cy="2648007"/>
          </a:xfrm>
          <a:prstGeom prst="rect">
            <a:avLst/>
          </a:prstGeom>
        </p:spPr>
      </p:pic>
      <p:pic>
        <p:nvPicPr>
          <p:cNvPr id="17" name="Picture 16">
            <a:extLst>
              <a:ext uri="{FF2B5EF4-FFF2-40B4-BE49-F238E27FC236}">
                <a16:creationId xmlns:a16="http://schemas.microsoft.com/office/drawing/2014/main" id="{F5905F81-58E9-04D1-571B-13BAC1543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15762">
            <a:off x="6610434" y="3801291"/>
            <a:ext cx="3198886" cy="2395227"/>
          </a:xfrm>
          <a:prstGeom prst="rect">
            <a:avLst/>
          </a:prstGeom>
        </p:spPr>
      </p:pic>
      <p:pic>
        <p:nvPicPr>
          <p:cNvPr id="18" name="Picture 17">
            <a:extLst>
              <a:ext uri="{FF2B5EF4-FFF2-40B4-BE49-F238E27FC236}">
                <a16:creationId xmlns:a16="http://schemas.microsoft.com/office/drawing/2014/main" id="{94C28A61-3D63-DD9C-7E3F-FFF8D34AB6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829432">
            <a:off x="9838955" y="4046982"/>
            <a:ext cx="1730892" cy="2556639"/>
          </a:xfrm>
          <a:prstGeom prst="rect">
            <a:avLst/>
          </a:prstGeom>
        </p:spPr>
      </p:pic>
      <p:pic>
        <p:nvPicPr>
          <p:cNvPr id="19" name="Picture 18">
            <a:extLst>
              <a:ext uri="{FF2B5EF4-FFF2-40B4-BE49-F238E27FC236}">
                <a16:creationId xmlns:a16="http://schemas.microsoft.com/office/drawing/2014/main" id="{4E44D398-DDAB-3548-3971-FEB02279A0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22197">
            <a:off x="8879379" y="1880601"/>
            <a:ext cx="2949627" cy="1709159"/>
          </a:xfrm>
          <a:prstGeom prst="rect">
            <a:avLst/>
          </a:prstGeom>
        </p:spPr>
      </p:pic>
      <p:sp>
        <p:nvSpPr>
          <p:cNvPr id="23" name="TextBox 22">
            <a:extLst>
              <a:ext uri="{FF2B5EF4-FFF2-40B4-BE49-F238E27FC236}">
                <a16:creationId xmlns:a16="http://schemas.microsoft.com/office/drawing/2014/main" id="{F7F18165-5B89-3C7F-60FF-304D19D3EE57}"/>
              </a:ext>
            </a:extLst>
          </p:cNvPr>
          <p:cNvSpPr txBox="1"/>
          <p:nvPr/>
        </p:nvSpPr>
        <p:spPr>
          <a:xfrm>
            <a:off x="3706263" y="3248106"/>
            <a:ext cx="7412524" cy="369332"/>
          </a:xfrm>
          <a:prstGeom prst="rect">
            <a:avLst/>
          </a:prstGeom>
          <a:noFill/>
        </p:spPr>
        <p:txBody>
          <a:bodyPr wrap="square">
            <a:spAutoFit/>
          </a:bodyPr>
          <a:lstStyle/>
          <a:p>
            <a:pPr marL="457200" indent="-457200">
              <a:buFont typeface="Courier New" panose="020B0604020202020204" pitchFamily="34" charset="0"/>
              <a:buChar char="o"/>
            </a:pPr>
            <a:endParaRPr lang="en-GB">
              <a:ea typeface="Calibri"/>
              <a:cs typeface="Calibri"/>
            </a:endParaRPr>
          </a:p>
        </p:txBody>
      </p:sp>
    </p:spTree>
    <p:extLst>
      <p:ext uri="{BB962C8B-B14F-4D97-AF65-F5344CB8AC3E}">
        <p14:creationId xmlns:p14="http://schemas.microsoft.com/office/powerpoint/2010/main" val="3262858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background with a circle&#10;&#10;Description automatically generated">
            <a:extLst>
              <a:ext uri="{FF2B5EF4-FFF2-40B4-BE49-F238E27FC236}">
                <a16:creationId xmlns:a16="http://schemas.microsoft.com/office/drawing/2014/main" id="{72B5C720-845E-B828-F640-C091C621520B}"/>
              </a:ext>
            </a:extLst>
          </p:cNvPr>
          <p:cNvPicPr>
            <a:picLocks noChangeAspect="1"/>
          </p:cNvPicPr>
          <p:nvPr/>
        </p:nvPicPr>
        <p:blipFill>
          <a:blip r:embed="rId3"/>
          <a:srcRect t="16469" r="50"/>
          <a:stretch/>
        </p:blipFill>
        <p:spPr>
          <a:xfrm>
            <a:off x="76200" y="1843"/>
            <a:ext cx="12198102" cy="1922577"/>
          </a:xfrm>
          <a:prstGeom prst="rect">
            <a:avLst/>
          </a:prstGeom>
        </p:spPr>
      </p:pic>
      <p:sp>
        <p:nvSpPr>
          <p:cNvPr id="2" name="Title 1">
            <a:extLst>
              <a:ext uri="{FF2B5EF4-FFF2-40B4-BE49-F238E27FC236}">
                <a16:creationId xmlns:a16="http://schemas.microsoft.com/office/drawing/2014/main" id="{DB04C83D-9B05-7B73-361E-09974CD94387}"/>
              </a:ext>
            </a:extLst>
          </p:cNvPr>
          <p:cNvSpPr>
            <a:spLocks noGrp="1"/>
          </p:cNvSpPr>
          <p:nvPr>
            <p:ph type="title"/>
          </p:nvPr>
        </p:nvSpPr>
        <p:spPr>
          <a:xfrm>
            <a:off x="2644486" y="387875"/>
            <a:ext cx="10515600" cy="1325563"/>
          </a:xfrm>
        </p:spPr>
        <p:txBody>
          <a:bodyPr/>
          <a:lstStyle/>
          <a:p>
            <a:r>
              <a:rPr lang="en-GB" b="1">
                <a:solidFill>
                  <a:schemeClr val="bg1"/>
                </a:solidFill>
                <a:cs typeface="Calibri Light"/>
              </a:rPr>
              <a:t>Miss Gale, Head of Careers &amp; PSHE</a:t>
            </a:r>
            <a:endParaRPr lang="en-US">
              <a:solidFill>
                <a:schemeClr val="bg1"/>
              </a:solidFill>
            </a:endParaRPr>
          </a:p>
        </p:txBody>
      </p:sp>
      <p:sp>
        <p:nvSpPr>
          <p:cNvPr id="3" name="Content Placeholder 2">
            <a:extLst>
              <a:ext uri="{FF2B5EF4-FFF2-40B4-BE49-F238E27FC236}">
                <a16:creationId xmlns:a16="http://schemas.microsoft.com/office/drawing/2014/main" id="{F7E7784E-FDCC-48BC-A1DC-2C8F01FB8B9E}"/>
              </a:ext>
            </a:extLst>
          </p:cNvPr>
          <p:cNvSpPr>
            <a:spLocks noGrp="1"/>
          </p:cNvSpPr>
          <p:nvPr>
            <p:ph sz="half" idx="1"/>
          </p:nvPr>
        </p:nvSpPr>
        <p:spPr>
          <a:xfrm>
            <a:off x="472944" y="2184584"/>
            <a:ext cx="8166071" cy="4351338"/>
          </a:xfrm>
        </p:spPr>
        <p:txBody>
          <a:bodyPr vert="horz" lIns="91440" tIns="45720" rIns="91440" bIns="45720" rtlCol="0" anchor="t">
            <a:normAutofit fontScale="85000" lnSpcReduction="20000"/>
          </a:bodyPr>
          <a:lstStyle/>
          <a:p>
            <a:pPr marL="0" indent="0">
              <a:buNone/>
            </a:pPr>
            <a:r>
              <a:rPr lang="en-GB" sz="4400" b="1">
                <a:latin typeface="Aptos Display"/>
                <a:ea typeface="Calibri"/>
                <a:cs typeface="Calibri"/>
              </a:rPr>
              <a:t>Year 11 Careers Support </a:t>
            </a:r>
            <a:endParaRPr lang="en-US">
              <a:latin typeface="Calibri" panose="020F0502020204030204"/>
              <a:ea typeface="Calibri"/>
              <a:cs typeface="Calibri"/>
            </a:endParaRPr>
          </a:p>
          <a:p>
            <a:r>
              <a:rPr lang="en-GB" sz="4400">
                <a:latin typeface="Aptos Display"/>
                <a:ea typeface="Calibri"/>
                <a:cs typeface="Calibri"/>
              </a:rPr>
              <a:t>1:1 Meetings</a:t>
            </a:r>
            <a:endParaRPr lang="en-US">
              <a:latin typeface="Calibri" panose="020F0502020204030204"/>
              <a:ea typeface="Calibri"/>
              <a:cs typeface="Calibri"/>
            </a:endParaRPr>
          </a:p>
          <a:p>
            <a:r>
              <a:rPr lang="en-GB" sz="4400">
                <a:latin typeface="Aptos Display"/>
                <a:ea typeface="Calibri"/>
                <a:cs typeface="Calibri"/>
              </a:rPr>
              <a:t>PSHE lessons</a:t>
            </a:r>
            <a:endParaRPr lang="en-US">
              <a:latin typeface="Calibri" panose="020F0502020204030204"/>
              <a:ea typeface="Calibri"/>
              <a:cs typeface="Calibri"/>
            </a:endParaRPr>
          </a:p>
          <a:p>
            <a:r>
              <a:rPr lang="en-GB" sz="4400">
                <a:latin typeface="Aptos Display"/>
                <a:ea typeface="Calibri"/>
                <a:cs typeface="Calibri"/>
              </a:rPr>
              <a:t>Post-16 Assemblies/ talks</a:t>
            </a:r>
            <a:endParaRPr lang="en-US">
              <a:latin typeface="Calibri" panose="020F0502020204030204"/>
              <a:ea typeface="Calibri"/>
              <a:cs typeface="Calibri"/>
            </a:endParaRPr>
          </a:p>
          <a:p>
            <a:r>
              <a:rPr lang="en-GB" sz="4400">
                <a:latin typeface="Aptos Display"/>
                <a:ea typeface="Calibri"/>
                <a:cs typeface="Calibri"/>
              </a:rPr>
              <a:t>Apprenticeship talks/ information</a:t>
            </a:r>
            <a:endParaRPr lang="en-US">
              <a:latin typeface="Calibri" panose="020F0502020204030204"/>
              <a:ea typeface="Calibri"/>
              <a:cs typeface="Calibri"/>
            </a:endParaRPr>
          </a:p>
          <a:p>
            <a:r>
              <a:rPr lang="en-GB" sz="4400">
                <a:latin typeface="Aptos Display"/>
                <a:ea typeface="Calibri"/>
                <a:cs typeface="Calibri"/>
              </a:rPr>
              <a:t>Online resources (Morrisby </a:t>
            </a:r>
            <a:r>
              <a:rPr lang="en-GB" sz="2000">
                <a:solidFill>
                  <a:srgbClr val="14F70C"/>
                </a:solidFill>
                <a:latin typeface="Aptos Display"/>
                <a:ea typeface="Calibri"/>
                <a:cs typeface="Calibri"/>
              </a:rPr>
              <a:t>*NEW for 2026/27</a:t>
            </a:r>
            <a:r>
              <a:rPr lang="en-GB" sz="4400">
                <a:latin typeface="Aptos Display"/>
                <a:ea typeface="Calibri"/>
                <a:cs typeface="Calibri"/>
              </a:rPr>
              <a:t>) and parent information via Class Charts</a:t>
            </a:r>
            <a:endParaRPr lang="en-US">
              <a:latin typeface="Calibri" panose="020F0502020204030204"/>
              <a:ea typeface="Calibri"/>
              <a:cs typeface="Calibri"/>
            </a:endParaRPr>
          </a:p>
          <a:p>
            <a:r>
              <a:rPr lang="en-GB" sz="4400">
                <a:latin typeface="Aptos Display"/>
                <a:ea typeface="Calibri"/>
                <a:cs typeface="Calibri"/>
              </a:rPr>
              <a:t>Drop in’s Tuesdays and Thursdays</a:t>
            </a:r>
            <a:endParaRPr lang="en-US">
              <a:cs typeface="Calibri" panose="020F0502020204030204"/>
            </a:endParaRPr>
          </a:p>
          <a:p>
            <a:pPr marL="0" indent="0">
              <a:buNone/>
            </a:pPr>
            <a:endParaRPr lang="en-GB" sz="3200">
              <a:ea typeface="Calibri" panose="020F0502020204030204"/>
              <a:cs typeface="Calibri"/>
            </a:endParaRPr>
          </a:p>
          <a:p>
            <a:pPr marL="914400" lvl="2" indent="0">
              <a:buNone/>
            </a:pPr>
            <a:endParaRPr lang="en-GB">
              <a:ea typeface="Calibri" panose="020F0502020204030204"/>
              <a:cs typeface="Calibri"/>
            </a:endParaRPr>
          </a:p>
          <a:p>
            <a:endParaRPr lang="en-GB">
              <a:ea typeface="Calibri" panose="020F0502020204030204"/>
              <a:cs typeface="Calibri"/>
            </a:endParaRPr>
          </a:p>
        </p:txBody>
      </p:sp>
      <p:sp>
        <p:nvSpPr>
          <p:cNvPr id="4" name="Content Placeholder 3">
            <a:extLst>
              <a:ext uri="{FF2B5EF4-FFF2-40B4-BE49-F238E27FC236}">
                <a16:creationId xmlns:a16="http://schemas.microsoft.com/office/drawing/2014/main" id="{44A0152A-80BA-C688-8ACA-33FA79AEDAA3}"/>
              </a:ext>
            </a:extLst>
          </p:cNvPr>
          <p:cNvSpPr>
            <a:spLocks noGrp="1"/>
          </p:cNvSpPr>
          <p:nvPr>
            <p:ph sz="half" idx="2"/>
          </p:nvPr>
        </p:nvSpPr>
        <p:spPr/>
        <p:txBody>
          <a:bodyPr vert="horz" lIns="91440" tIns="45720" rIns="91440" bIns="45720" rtlCol="0" anchor="t">
            <a:normAutofit fontScale="85000" lnSpcReduction="20000"/>
          </a:bodyPr>
          <a:lstStyle/>
          <a:p>
            <a:endParaRPr lang="en-GB" b="1">
              <a:ea typeface="+mn-lt"/>
              <a:cs typeface="+mn-lt"/>
            </a:endParaRPr>
          </a:p>
          <a:p>
            <a:endParaRPr lang="en-GB" b="1">
              <a:cs typeface="Calibri"/>
            </a:endParaRPr>
          </a:p>
        </p:txBody>
      </p:sp>
      <p:pic>
        <p:nvPicPr>
          <p:cNvPr id="6" name="Picture 5" descr="A blue cubes with letters and arrows&#10;&#10;Description automatically generated">
            <a:extLst>
              <a:ext uri="{FF2B5EF4-FFF2-40B4-BE49-F238E27FC236}">
                <a16:creationId xmlns:a16="http://schemas.microsoft.com/office/drawing/2014/main" id="{E129144B-C3B9-363C-3B23-C5E21378F7D2}"/>
              </a:ext>
            </a:extLst>
          </p:cNvPr>
          <p:cNvPicPr>
            <a:picLocks noChangeAspect="1"/>
          </p:cNvPicPr>
          <p:nvPr/>
        </p:nvPicPr>
        <p:blipFill>
          <a:blip r:embed="rId4"/>
          <a:srcRect l="14798" t="9343" r="18834" b="8447"/>
          <a:stretch>
            <a:fillRect/>
          </a:stretch>
        </p:blipFill>
        <p:spPr>
          <a:xfrm>
            <a:off x="10193730" y="2136365"/>
            <a:ext cx="1525326" cy="3710491"/>
          </a:xfrm>
          <a:prstGeom prst="rect">
            <a:avLst/>
          </a:prstGeom>
        </p:spPr>
      </p:pic>
      <p:pic>
        <p:nvPicPr>
          <p:cNvPr id="5" name="Picture 4" descr="A hand holding binoculars through a hole in a yellow paper&#10;&#10;AI-generated content may be incorrect.">
            <a:extLst>
              <a:ext uri="{FF2B5EF4-FFF2-40B4-BE49-F238E27FC236}">
                <a16:creationId xmlns:a16="http://schemas.microsoft.com/office/drawing/2014/main" id="{6B9F7B75-7F31-D57C-C6A4-1D53B5989B26}"/>
              </a:ext>
            </a:extLst>
          </p:cNvPr>
          <p:cNvPicPr>
            <a:picLocks noChangeAspect="1"/>
          </p:cNvPicPr>
          <p:nvPr/>
        </p:nvPicPr>
        <p:blipFill>
          <a:blip r:embed="rId5"/>
          <a:srcRect l="68293" t="6636" r="9884" b="80654"/>
          <a:stretch>
            <a:fillRect/>
          </a:stretch>
        </p:blipFill>
        <p:spPr>
          <a:xfrm>
            <a:off x="8900397" y="2184584"/>
            <a:ext cx="1096010" cy="871672"/>
          </a:xfrm>
          <a:prstGeom prst="rect">
            <a:avLst/>
          </a:prstGeom>
        </p:spPr>
      </p:pic>
      <p:sp>
        <p:nvSpPr>
          <p:cNvPr id="8" name="Content Placeholder 21">
            <a:extLst>
              <a:ext uri="{FF2B5EF4-FFF2-40B4-BE49-F238E27FC236}">
                <a16:creationId xmlns:a16="http://schemas.microsoft.com/office/drawing/2014/main" id="{FCA3FBF8-51D6-8928-1F58-E67E72C170C8}"/>
              </a:ext>
            </a:extLst>
          </p:cNvPr>
          <p:cNvSpPr txBox="1">
            <a:spLocks/>
          </p:cNvSpPr>
          <p:nvPr/>
        </p:nvSpPr>
        <p:spPr>
          <a:xfrm>
            <a:off x="7257007" y="6058801"/>
            <a:ext cx="5091305" cy="77735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4400">
                <a:ea typeface="Calibri"/>
                <a:cs typeface="Calibri"/>
                <a:hlinkClick r:id="rId6"/>
              </a:rPr>
              <a:t>Careers@sjcs.org.uk</a:t>
            </a:r>
            <a:r>
              <a:rPr lang="en-GB" sz="4400">
                <a:ea typeface="Calibri"/>
                <a:cs typeface="Calibri"/>
              </a:rPr>
              <a:t> </a:t>
            </a:r>
          </a:p>
        </p:txBody>
      </p:sp>
    </p:spTree>
    <p:extLst>
      <p:ext uri="{BB962C8B-B14F-4D97-AF65-F5344CB8AC3E}">
        <p14:creationId xmlns:p14="http://schemas.microsoft.com/office/powerpoint/2010/main" val="2747682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2"/>
          <p:cNvSpPr>
            <a:spLocks noChangeArrowheads="1"/>
          </p:cNvSpPr>
          <p:nvPr/>
        </p:nvSpPr>
        <p:spPr bwMode="auto">
          <a:xfrm>
            <a:off x="1524000" y="86898"/>
            <a:ext cx="9158780" cy="6628533"/>
          </a:xfrm>
          <a:prstGeom prst="rect">
            <a:avLst/>
          </a:prstGeom>
          <a:solidFill>
            <a:schemeClr val="bg1"/>
          </a:solidFill>
          <a:ln w="952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endParaRPr lang="en-US" altLang="en-US" sz="4000">
              <a:latin typeface="Calibri" panose="020F0502020204030204" pitchFamily="34" charset="0"/>
            </a:endParaRPr>
          </a:p>
        </p:txBody>
      </p:sp>
      <p:sp>
        <p:nvSpPr>
          <p:cNvPr id="5" name="Rectangle 4">
            <a:extLst>
              <a:ext uri="{FF2B5EF4-FFF2-40B4-BE49-F238E27FC236}">
                <a16:creationId xmlns:a16="http://schemas.microsoft.com/office/drawing/2014/main" id="{21AE082D-EAA0-5517-2651-3BFEB76A1DB3}"/>
              </a:ext>
            </a:extLst>
          </p:cNvPr>
          <p:cNvSpPr/>
          <p:nvPr/>
        </p:nvSpPr>
        <p:spPr>
          <a:xfrm>
            <a:off x="1520082" y="714376"/>
            <a:ext cx="8979111" cy="5844267"/>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1913405" y="3778139"/>
            <a:ext cx="8399260" cy="2437091"/>
            <a:chOff x="379759" y="3097656"/>
            <a:chExt cx="8399260" cy="2437091"/>
          </a:xfrm>
        </p:grpSpPr>
        <p:sp>
          <p:nvSpPr>
            <p:cNvPr id="10" name="TextBox 9"/>
            <p:cNvSpPr txBox="1"/>
            <p:nvPr/>
          </p:nvSpPr>
          <p:spPr>
            <a:xfrm>
              <a:off x="379760" y="3097656"/>
              <a:ext cx="8399259" cy="954107"/>
            </a:xfrm>
            <a:prstGeom prst="rect">
              <a:avLst/>
            </a:prstGeom>
            <a:solidFill>
              <a:srgbClr val="002060"/>
            </a:solidFill>
          </p:spPr>
          <p:txBody>
            <a:bodyPr wrap="square" lIns="91440" tIns="45720" rIns="91440" bIns="45720" rtlCol="0" anchor="t">
              <a:spAutoFit/>
            </a:bodyPr>
            <a:lstStyle/>
            <a:p>
              <a:r>
                <a:rPr lang="en-GB" sz="2800">
                  <a:solidFill>
                    <a:schemeClr val="bg1"/>
                  </a:solidFill>
                  <a:ea typeface="Calibri"/>
                  <a:cs typeface="Calibri"/>
                </a:rPr>
                <a:t>Go to Open Days to find out more about the subject/ course content – what exactly will you study?</a:t>
              </a:r>
            </a:p>
          </p:txBody>
        </p:sp>
        <p:sp>
          <p:nvSpPr>
            <p:cNvPr id="12" name="TextBox 11"/>
            <p:cNvSpPr txBox="1"/>
            <p:nvPr/>
          </p:nvSpPr>
          <p:spPr>
            <a:xfrm>
              <a:off x="379759" y="4149752"/>
              <a:ext cx="8399259" cy="1384995"/>
            </a:xfrm>
            <a:prstGeom prst="rect">
              <a:avLst/>
            </a:prstGeom>
            <a:solidFill>
              <a:srgbClr val="3B69A4"/>
            </a:solidFill>
            <a:ln>
              <a:solidFill>
                <a:srgbClr val="3B69A4"/>
              </a:solidFill>
            </a:ln>
          </p:spPr>
          <p:txBody>
            <a:bodyPr wrap="square" lIns="91440" tIns="45720" rIns="91440" bIns="45720" rtlCol="0" anchor="t">
              <a:spAutoFit/>
            </a:bodyPr>
            <a:lstStyle/>
            <a:p>
              <a:r>
                <a:rPr lang="en-GB" sz="2800">
                  <a:solidFill>
                    <a:schemeClr val="bg1"/>
                  </a:solidFill>
                  <a:ea typeface="Calibri"/>
                  <a:cs typeface="Calibri"/>
                </a:rPr>
                <a:t>There are lots of ways of getting to the same future job.</a:t>
              </a:r>
              <a:br>
                <a:rPr lang="en-GB" sz="2800">
                  <a:solidFill>
                    <a:schemeClr val="bg1"/>
                  </a:solidFill>
                  <a:ea typeface="Calibri"/>
                  <a:cs typeface="Calibri"/>
                </a:rPr>
              </a:br>
              <a:r>
                <a:rPr lang="en-GB" sz="2800">
                  <a:solidFill>
                    <a:schemeClr val="bg1"/>
                  </a:solidFill>
                  <a:ea typeface="Calibri"/>
                  <a:cs typeface="Calibri"/>
                </a:rPr>
                <a:t>But you need to work hard to make "options" available.</a:t>
              </a:r>
            </a:p>
            <a:p>
              <a:endParaRPr lang="en-GB" sz="2800">
                <a:solidFill>
                  <a:schemeClr val="bg1"/>
                </a:solidFill>
                <a:ea typeface="Calibri"/>
                <a:cs typeface="Calibri"/>
              </a:endParaRPr>
            </a:p>
          </p:txBody>
        </p:sp>
      </p:grpSp>
      <p:grpSp>
        <p:nvGrpSpPr>
          <p:cNvPr id="3" name="Group 2"/>
          <p:cNvGrpSpPr/>
          <p:nvPr/>
        </p:nvGrpSpPr>
        <p:grpSpPr>
          <a:xfrm>
            <a:off x="1916964" y="985435"/>
            <a:ext cx="8399261" cy="2662630"/>
            <a:chOff x="379758" y="1338214"/>
            <a:chExt cx="8399261" cy="2317346"/>
          </a:xfrm>
        </p:grpSpPr>
        <p:sp>
          <p:nvSpPr>
            <p:cNvPr id="9" name="TextBox 8"/>
            <p:cNvSpPr txBox="1"/>
            <p:nvPr/>
          </p:nvSpPr>
          <p:spPr>
            <a:xfrm>
              <a:off x="379760" y="1338214"/>
              <a:ext cx="8399259" cy="937527"/>
            </a:xfrm>
            <a:prstGeom prst="rect">
              <a:avLst/>
            </a:prstGeom>
            <a:solidFill>
              <a:srgbClr val="002060"/>
            </a:solidFill>
          </p:spPr>
          <p:txBody>
            <a:bodyPr wrap="square" lIns="91440" tIns="45720" rIns="91440" bIns="45720" rtlCol="0" anchor="t">
              <a:spAutoFit/>
            </a:bodyPr>
            <a:lstStyle/>
            <a:p>
              <a:r>
                <a:rPr lang="en-GB" sz="2800">
                  <a:solidFill>
                    <a:schemeClr val="bg1"/>
                  </a:solidFill>
                </a:rPr>
                <a:t>What grades are you likely to get at GCSE?</a:t>
              </a:r>
              <a:endParaRPr lang="en-US">
                <a:solidFill>
                  <a:schemeClr val="bg1"/>
                </a:solidFill>
              </a:endParaRPr>
            </a:p>
            <a:p>
              <a:r>
                <a:rPr lang="en-GB">
                  <a:solidFill>
                    <a:schemeClr val="bg1"/>
                  </a:solidFill>
                  <a:ea typeface="Calibri"/>
                  <a:cs typeface="Calibri"/>
                </a:rPr>
                <a:t>Check the college, 6th Form, apprenticeship entry criteria – Remember these are "minimum" - places are competitive – they look for "what else" &amp; broad range of GCSE's</a:t>
              </a:r>
              <a:endParaRPr lang="en-GB">
                <a:solidFill>
                  <a:schemeClr val="bg1"/>
                </a:solidFill>
              </a:endParaRPr>
            </a:p>
          </p:txBody>
        </p:sp>
        <p:sp>
          <p:nvSpPr>
            <p:cNvPr id="17" name="TextBox 16"/>
            <p:cNvSpPr txBox="1"/>
            <p:nvPr/>
          </p:nvSpPr>
          <p:spPr>
            <a:xfrm>
              <a:off x="379758" y="2450168"/>
              <a:ext cx="8399259" cy="1205392"/>
            </a:xfrm>
            <a:prstGeom prst="rect">
              <a:avLst/>
            </a:prstGeom>
            <a:solidFill>
              <a:srgbClr val="3B69A4"/>
            </a:solidFill>
          </p:spPr>
          <p:txBody>
            <a:bodyPr wrap="square" lIns="91440" tIns="45720" rIns="91440" bIns="45720" rtlCol="0" anchor="t">
              <a:spAutoFit/>
            </a:bodyPr>
            <a:lstStyle/>
            <a:p>
              <a:r>
                <a:rPr lang="en-GB" sz="2800">
                  <a:solidFill>
                    <a:schemeClr val="bg1"/>
                  </a:solidFill>
                  <a:ea typeface="Calibri"/>
                  <a:cs typeface="Calibri"/>
                </a:rPr>
                <a:t>*</a:t>
              </a:r>
              <a:r>
                <a:rPr lang="en-GB" sz="2800" u="sng">
                  <a:solidFill>
                    <a:schemeClr val="bg1"/>
                  </a:solidFill>
                  <a:ea typeface="Calibri"/>
                  <a:cs typeface="Calibri"/>
                </a:rPr>
                <a:t>Some</a:t>
              </a:r>
              <a:r>
                <a:rPr lang="en-GB" sz="2800">
                  <a:solidFill>
                    <a:schemeClr val="bg1"/>
                  </a:solidFill>
                  <a:ea typeface="Calibri"/>
                  <a:cs typeface="Calibri"/>
                </a:rPr>
                <a:t> 6th forms require a grade 5-7 to study a specific subject at A-level; </a:t>
              </a:r>
              <a:r>
                <a:rPr lang="en-GB" sz="2800" u="sng">
                  <a:solidFill>
                    <a:schemeClr val="bg1"/>
                  </a:solidFill>
                  <a:ea typeface="Calibri"/>
                  <a:cs typeface="Calibri"/>
                </a:rPr>
                <a:t>Some</a:t>
              </a:r>
              <a:r>
                <a:rPr lang="en-GB" sz="2800">
                  <a:solidFill>
                    <a:schemeClr val="bg1"/>
                  </a:solidFill>
                  <a:ea typeface="Calibri"/>
                  <a:cs typeface="Calibri"/>
                </a:rPr>
                <a:t> Universities/ subjects require a min grade 5-7 GCSE English and Maths.</a:t>
              </a:r>
            </a:p>
          </p:txBody>
        </p:sp>
      </p:grpSp>
      <p:sp>
        <p:nvSpPr>
          <p:cNvPr id="13" name="Text Box 14">
            <a:extLst>
              <a:ext uri="{FF2B5EF4-FFF2-40B4-BE49-F238E27FC236}">
                <a16:creationId xmlns:a16="http://schemas.microsoft.com/office/drawing/2014/main" id="{F323C390-5ACE-4470-A6BE-29DFE1ED2F76}"/>
              </a:ext>
            </a:extLst>
          </p:cNvPr>
          <p:cNvSpPr txBox="1">
            <a:spLocks noChangeArrowheads="1"/>
          </p:cNvSpPr>
          <p:nvPr/>
        </p:nvSpPr>
        <p:spPr bwMode="auto">
          <a:xfrm>
            <a:off x="1533236" y="86899"/>
            <a:ext cx="9158780" cy="646331"/>
          </a:xfrm>
          <a:prstGeom prst="rect">
            <a:avLst/>
          </a:prstGeom>
          <a:solidFill>
            <a:srgbClr val="002060"/>
          </a:solidFill>
          <a:ln w="19050">
            <a:noFill/>
          </a:ln>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GB" altLang="en-US" sz="3600">
                <a:solidFill>
                  <a:schemeClr val="bg1"/>
                </a:solidFill>
                <a:latin typeface="Calibri"/>
                <a:ea typeface="Calibri"/>
                <a:cs typeface="Calibri"/>
              </a:rPr>
              <a:t>Choosing options – some key points</a:t>
            </a:r>
            <a:endParaRPr lang="en-GB" altLang="en-US" sz="360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EB7293BE-68B2-57BC-8AAC-C8CDCA683A7C}"/>
              </a:ext>
            </a:extLst>
          </p:cNvPr>
          <p:cNvSpPr txBox="1"/>
          <p:nvPr/>
        </p:nvSpPr>
        <p:spPr>
          <a:xfrm>
            <a:off x="10815899" y="3939894"/>
            <a:ext cx="1178366" cy="646331"/>
          </a:xfrm>
          <a:prstGeom prst="rect">
            <a:avLst/>
          </a:prstGeom>
          <a:solidFill>
            <a:srgbClr val="14F70C"/>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Handout available!</a:t>
            </a:r>
            <a:endParaRPr lang="en-GB"/>
          </a:p>
        </p:txBody>
      </p:sp>
      <p:cxnSp>
        <p:nvCxnSpPr>
          <p:cNvPr id="6" name="Straight Arrow Connector 5">
            <a:extLst>
              <a:ext uri="{FF2B5EF4-FFF2-40B4-BE49-F238E27FC236}">
                <a16:creationId xmlns:a16="http://schemas.microsoft.com/office/drawing/2014/main" id="{2D4CDA30-21F1-DC4E-0B44-07C6E025F1FC}"/>
              </a:ext>
            </a:extLst>
          </p:cNvPr>
          <p:cNvCxnSpPr/>
          <p:nvPr/>
        </p:nvCxnSpPr>
        <p:spPr>
          <a:xfrm flipV="1">
            <a:off x="9875991" y="4117156"/>
            <a:ext cx="892429" cy="10825"/>
          </a:xfrm>
          <a:prstGeom prst="straightConnector1">
            <a:avLst/>
          </a:prstGeom>
          <a:ln w="57150">
            <a:solidFill>
              <a:srgbClr val="14F70C"/>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1968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FC48A-17A6-C8CB-E5BE-01E6D6629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0CD94-4999-4F97-6121-F1B839CA4B73}"/>
              </a:ext>
            </a:extLst>
          </p:cNvPr>
          <p:cNvSpPr>
            <a:spLocks noGrp="1"/>
          </p:cNvSpPr>
          <p:nvPr>
            <p:ph type="title"/>
          </p:nvPr>
        </p:nvSpPr>
        <p:spPr>
          <a:xfrm>
            <a:off x="1700161" y="430005"/>
            <a:ext cx="9298858" cy="1325563"/>
          </a:xfrm>
        </p:spPr>
        <p:txBody>
          <a:bodyPr/>
          <a:lstStyle/>
          <a:p>
            <a:r>
              <a:rPr lang="en-GB"/>
              <a:t>Steps to Success</a:t>
            </a:r>
          </a:p>
        </p:txBody>
      </p:sp>
      <p:pic>
        <p:nvPicPr>
          <p:cNvPr id="46" name="Picture 45" descr="A blue background with a circle&#10;&#10;Description automatically generated">
            <a:extLst>
              <a:ext uri="{FF2B5EF4-FFF2-40B4-BE49-F238E27FC236}">
                <a16:creationId xmlns:a16="http://schemas.microsoft.com/office/drawing/2014/main" id="{BC2D82F4-6C71-76E9-EFB9-9F4E51973BCF}"/>
              </a:ext>
            </a:extLst>
          </p:cNvPr>
          <p:cNvPicPr>
            <a:picLocks noChangeAspect="1"/>
          </p:cNvPicPr>
          <p:nvPr/>
        </p:nvPicPr>
        <p:blipFill>
          <a:blip r:embed="rId3"/>
          <a:srcRect t="16469" r="50"/>
          <a:stretch/>
        </p:blipFill>
        <p:spPr>
          <a:xfrm>
            <a:off x="0" y="1843"/>
            <a:ext cx="12198102" cy="1922577"/>
          </a:xfrm>
          <a:prstGeom prst="rect">
            <a:avLst/>
          </a:prstGeom>
        </p:spPr>
      </p:pic>
      <p:sp>
        <p:nvSpPr>
          <p:cNvPr id="23" name="Title 1">
            <a:extLst>
              <a:ext uri="{FF2B5EF4-FFF2-40B4-BE49-F238E27FC236}">
                <a16:creationId xmlns:a16="http://schemas.microsoft.com/office/drawing/2014/main" id="{9A072271-3A06-60BD-FC8B-0CEB484839A8}"/>
              </a:ext>
            </a:extLst>
          </p:cNvPr>
          <p:cNvSpPr txBox="1">
            <a:spLocks/>
          </p:cNvSpPr>
          <p:nvPr/>
        </p:nvSpPr>
        <p:spPr>
          <a:xfrm>
            <a:off x="3466801" y="418554"/>
            <a:ext cx="7100372" cy="12888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a:solidFill>
                  <a:schemeClr val="bg1"/>
                </a:solidFill>
                <a:cs typeface="Calibri Light"/>
              </a:rPr>
              <a:t>Post 16 Careers Evening</a:t>
            </a:r>
            <a:endParaRPr lang="en-US"/>
          </a:p>
        </p:txBody>
      </p:sp>
      <p:pic>
        <p:nvPicPr>
          <p:cNvPr id="25" name="Picture 24" descr="A blue cubes with letters and arrows&#10;&#10;Description automatically generated">
            <a:extLst>
              <a:ext uri="{FF2B5EF4-FFF2-40B4-BE49-F238E27FC236}">
                <a16:creationId xmlns:a16="http://schemas.microsoft.com/office/drawing/2014/main" id="{66C1A6AD-432D-5BE0-ADCE-73157D913C7C}"/>
              </a:ext>
            </a:extLst>
          </p:cNvPr>
          <p:cNvPicPr>
            <a:picLocks noChangeAspect="1"/>
          </p:cNvPicPr>
          <p:nvPr/>
        </p:nvPicPr>
        <p:blipFill>
          <a:blip r:embed="rId4"/>
          <a:srcRect l="15116" t="9467" r="18605" b="7692"/>
          <a:stretch>
            <a:fillRect/>
          </a:stretch>
        </p:blipFill>
        <p:spPr>
          <a:xfrm>
            <a:off x="11355272" y="124899"/>
            <a:ext cx="693780" cy="1684418"/>
          </a:xfrm>
          <a:prstGeom prst="rect">
            <a:avLst/>
          </a:prstGeom>
        </p:spPr>
      </p:pic>
      <p:sp>
        <p:nvSpPr>
          <p:cNvPr id="4" name="Content Placeholder 3">
            <a:extLst>
              <a:ext uri="{FF2B5EF4-FFF2-40B4-BE49-F238E27FC236}">
                <a16:creationId xmlns:a16="http://schemas.microsoft.com/office/drawing/2014/main" id="{74832C31-81D9-F10E-7DCA-DDAC03E92D6A}"/>
              </a:ext>
            </a:extLst>
          </p:cNvPr>
          <p:cNvSpPr>
            <a:spLocks noGrp="1"/>
          </p:cNvSpPr>
          <p:nvPr>
            <p:ph idx="1"/>
          </p:nvPr>
        </p:nvSpPr>
        <p:spPr>
          <a:xfrm>
            <a:off x="336630" y="2134283"/>
            <a:ext cx="3975904" cy="4332047"/>
          </a:xfrm>
        </p:spPr>
        <p:txBody>
          <a:bodyPr vert="horz" lIns="91440" tIns="45720" rIns="91440" bIns="45720" rtlCol="0" anchor="t">
            <a:normAutofit/>
          </a:bodyPr>
          <a:lstStyle/>
          <a:p>
            <a:r>
              <a:rPr lang="en-GB">
                <a:ea typeface="Calibri"/>
                <a:cs typeface="Calibri"/>
              </a:rPr>
              <a:t>Date for your diary:</a:t>
            </a:r>
            <a:endParaRPr lang="en-GB"/>
          </a:p>
        </p:txBody>
      </p:sp>
      <p:pic>
        <p:nvPicPr>
          <p:cNvPr id="6" name="Picture 5" descr="Calendar - Free interface icons">
            <a:extLst>
              <a:ext uri="{FF2B5EF4-FFF2-40B4-BE49-F238E27FC236}">
                <a16:creationId xmlns:a16="http://schemas.microsoft.com/office/drawing/2014/main" id="{36EA3B5E-E297-0C63-4546-4FFAD383504A}"/>
              </a:ext>
            </a:extLst>
          </p:cNvPr>
          <p:cNvPicPr>
            <a:picLocks noChangeAspect="1"/>
          </p:cNvPicPr>
          <p:nvPr/>
        </p:nvPicPr>
        <p:blipFill>
          <a:blip r:embed="rId5"/>
          <a:srcRect l="-4687" t="-7127" r="5134" b="7127"/>
          <a:stretch>
            <a:fillRect/>
          </a:stretch>
        </p:blipFill>
        <p:spPr>
          <a:xfrm>
            <a:off x="-1469" y="2135256"/>
            <a:ext cx="4294122" cy="4328784"/>
          </a:xfrm>
          <a:prstGeom prst="rect">
            <a:avLst/>
          </a:prstGeom>
        </p:spPr>
      </p:pic>
      <p:sp>
        <p:nvSpPr>
          <p:cNvPr id="3" name="TextBox 2">
            <a:extLst>
              <a:ext uri="{FF2B5EF4-FFF2-40B4-BE49-F238E27FC236}">
                <a16:creationId xmlns:a16="http://schemas.microsoft.com/office/drawing/2014/main" id="{0F241170-BC50-C15F-1C81-4B82EBA3833B}"/>
              </a:ext>
            </a:extLst>
          </p:cNvPr>
          <p:cNvSpPr txBox="1"/>
          <p:nvPr/>
        </p:nvSpPr>
        <p:spPr>
          <a:xfrm>
            <a:off x="4646699" y="2134994"/>
            <a:ext cx="7182948"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6000">
                <a:ea typeface="Calibri"/>
                <a:cs typeface="Calibri"/>
              </a:rPr>
              <a:t>Thursday 1st October 5.00pm</a:t>
            </a:r>
          </a:p>
          <a:p>
            <a:r>
              <a:rPr lang="en-GB" sz="3600">
                <a:solidFill>
                  <a:srgbClr val="0070C0"/>
                </a:solidFill>
                <a:ea typeface="Calibri"/>
                <a:cs typeface="Calibri"/>
              </a:rPr>
              <a:t>Information about the options available, the different levels and the process for Post-16 applications.</a:t>
            </a:r>
          </a:p>
        </p:txBody>
      </p:sp>
    </p:spTree>
    <p:extLst>
      <p:ext uri="{BB962C8B-B14F-4D97-AF65-F5344CB8AC3E}">
        <p14:creationId xmlns:p14="http://schemas.microsoft.com/office/powerpoint/2010/main" val="234740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background with a circle&#10;&#10;Description automatically generated">
            <a:extLst>
              <a:ext uri="{FF2B5EF4-FFF2-40B4-BE49-F238E27FC236}">
                <a16:creationId xmlns:a16="http://schemas.microsoft.com/office/drawing/2014/main" id="{776653AD-193F-1593-71CE-E12469651D04}"/>
              </a:ext>
            </a:extLst>
          </p:cNvPr>
          <p:cNvPicPr>
            <a:picLocks noChangeAspect="1"/>
          </p:cNvPicPr>
          <p:nvPr/>
        </p:nvPicPr>
        <p:blipFill>
          <a:blip r:embed="rId2"/>
          <a:srcRect t="16469" r="50"/>
          <a:stretch/>
        </p:blipFill>
        <p:spPr>
          <a:xfrm>
            <a:off x="0" y="1843"/>
            <a:ext cx="12198102" cy="1922577"/>
          </a:xfrm>
          <a:prstGeom prst="rect">
            <a:avLst/>
          </a:prstGeom>
        </p:spPr>
      </p:pic>
      <p:sp>
        <p:nvSpPr>
          <p:cNvPr id="2" name="Title 1">
            <a:extLst>
              <a:ext uri="{FF2B5EF4-FFF2-40B4-BE49-F238E27FC236}">
                <a16:creationId xmlns:a16="http://schemas.microsoft.com/office/drawing/2014/main" id="{BB535009-7656-484D-2450-A51E5E26546A}"/>
              </a:ext>
            </a:extLst>
          </p:cNvPr>
          <p:cNvSpPr>
            <a:spLocks noGrp="1"/>
          </p:cNvSpPr>
          <p:nvPr>
            <p:ph type="title"/>
          </p:nvPr>
        </p:nvSpPr>
        <p:spPr>
          <a:xfrm>
            <a:off x="4604117" y="302150"/>
            <a:ext cx="10515600" cy="1325563"/>
          </a:xfrm>
        </p:spPr>
        <p:txBody>
          <a:bodyPr/>
          <a:lstStyle/>
          <a:p>
            <a:r>
              <a:rPr lang="en-GB" b="1">
                <a:solidFill>
                  <a:schemeClr val="bg1"/>
                </a:solidFill>
                <a:cs typeface="Calibri Light"/>
              </a:rPr>
              <a:t>Stay Strong &amp; Stay Together</a:t>
            </a:r>
            <a:endParaRPr lang="en-GB" b="1">
              <a:solidFill>
                <a:schemeClr val="bg1"/>
              </a:solidFill>
              <a:ea typeface="Calibri Light"/>
              <a:cs typeface="Calibri Light"/>
            </a:endParaRPr>
          </a:p>
        </p:txBody>
      </p:sp>
      <p:sp>
        <p:nvSpPr>
          <p:cNvPr id="3" name="Content Placeholder 2">
            <a:extLst>
              <a:ext uri="{FF2B5EF4-FFF2-40B4-BE49-F238E27FC236}">
                <a16:creationId xmlns:a16="http://schemas.microsoft.com/office/drawing/2014/main" id="{7F1B01F9-447A-2F38-522E-8DB2C4212582}"/>
              </a:ext>
            </a:extLst>
          </p:cNvPr>
          <p:cNvSpPr>
            <a:spLocks noGrp="1"/>
          </p:cNvSpPr>
          <p:nvPr>
            <p:ph sz="half" idx="1"/>
          </p:nvPr>
        </p:nvSpPr>
        <p:spPr>
          <a:xfrm>
            <a:off x="4723771" y="2178286"/>
            <a:ext cx="7014178" cy="4426908"/>
          </a:xfrm>
        </p:spPr>
        <p:txBody>
          <a:bodyPr vert="horz" lIns="91440" tIns="45720" rIns="91440" bIns="45720" rtlCol="0" anchor="t">
            <a:normAutofit/>
          </a:bodyPr>
          <a:lstStyle/>
          <a:p>
            <a:r>
              <a:rPr lang="en-GB">
                <a:cs typeface="Calibri"/>
              </a:rPr>
              <a:t>This isn't going to be easy or plain sailing</a:t>
            </a:r>
            <a:endParaRPr lang="en-GB">
              <a:ea typeface="Calibri"/>
              <a:cs typeface="Calibri"/>
            </a:endParaRPr>
          </a:p>
          <a:p>
            <a:r>
              <a:rPr lang="en-GB">
                <a:cs typeface="Calibri"/>
              </a:rPr>
              <a:t>We stay strong</a:t>
            </a:r>
            <a:endParaRPr lang="en-GB">
              <a:ea typeface="Calibri"/>
              <a:cs typeface="Calibri"/>
            </a:endParaRPr>
          </a:p>
          <a:p>
            <a:r>
              <a:rPr lang="en-GB">
                <a:cs typeface="Calibri"/>
              </a:rPr>
              <a:t>We stay together</a:t>
            </a:r>
            <a:endParaRPr lang="en-GB">
              <a:ea typeface="Calibri"/>
              <a:cs typeface="Calibri"/>
            </a:endParaRPr>
          </a:p>
          <a:p>
            <a:r>
              <a:rPr lang="en-GB">
                <a:cs typeface="Calibri"/>
              </a:rPr>
              <a:t>We play our part</a:t>
            </a:r>
            <a:endParaRPr lang="en-GB">
              <a:ea typeface="Calibri"/>
              <a:cs typeface="Calibri"/>
            </a:endParaRPr>
          </a:p>
          <a:p>
            <a:r>
              <a:rPr lang="en-GB">
                <a:cs typeface="Calibri"/>
              </a:rPr>
              <a:t>We </a:t>
            </a:r>
            <a:r>
              <a:rPr lang="en-GB" b="1">
                <a:cs typeface="Calibri"/>
              </a:rPr>
              <a:t>all </a:t>
            </a:r>
            <a:r>
              <a:rPr lang="en-GB">
                <a:cs typeface="Calibri"/>
              </a:rPr>
              <a:t>'do our best and mind our manners' no matter how things might feel like they're going!</a:t>
            </a:r>
            <a:endParaRPr lang="en-GB">
              <a:ea typeface="Calibri"/>
              <a:cs typeface="Calibri"/>
            </a:endParaRPr>
          </a:p>
          <a:p>
            <a:pPr marL="0" indent="0">
              <a:buNone/>
            </a:pPr>
            <a:r>
              <a:rPr lang="en-GB" b="1">
                <a:cs typeface="Calibri"/>
              </a:rPr>
              <a:t>Don't count the days, make the days count!</a:t>
            </a:r>
            <a:endParaRPr lang="en-GB" b="1">
              <a:ea typeface="Calibri" panose="020F0502020204030204"/>
              <a:cs typeface="Calibri"/>
            </a:endParaRPr>
          </a:p>
          <a:p>
            <a:pPr marL="0" indent="0">
              <a:buNone/>
            </a:pPr>
            <a:endParaRPr lang="en-GB">
              <a:cs typeface="Calibri"/>
            </a:endParaRPr>
          </a:p>
        </p:txBody>
      </p:sp>
      <p:pic>
        <p:nvPicPr>
          <p:cNvPr id="8" name="Picture 7" descr="A silhouette of a child with a surfboard&#10;&#10;Description automatically generated">
            <a:extLst>
              <a:ext uri="{FF2B5EF4-FFF2-40B4-BE49-F238E27FC236}">
                <a16:creationId xmlns:a16="http://schemas.microsoft.com/office/drawing/2014/main" id="{6D30CD76-9B55-E43D-8AF6-D80715C3EBDD}"/>
              </a:ext>
            </a:extLst>
          </p:cNvPr>
          <p:cNvPicPr>
            <a:picLocks noChangeAspect="1"/>
          </p:cNvPicPr>
          <p:nvPr/>
        </p:nvPicPr>
        <p:blipFill>
          <a:blip r:embed="rId3"/>
          <a:stretch>
            <a:fillRect/>
          </a:stretch>
        </p:blipFill>
        <p:spPr>
          <a:xfrm>
            <a:off x="923688" y="2103372"/>
            <a:ext cx="3165449" cy="4502728"/>
          </a:xfrm>
          <a:prstGeom prst="rect">
            <a:avLst/>
          </a:prstGeom>
        </p:spPr>
      </p:pic>
    </p:spTree>
    <p:extLst>
      <p:ext uri="{BB962C8B-B14F-4D97-AF65-F5344CB8AC3E}">
        <p14:creationId xmlns:p14="http://schemas.microsoft.com/office/powerpoint/2010/main" val="147082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9B9991806E8047925EE1843F763925" ma:contentTypeVersion="19" ma:contentTypeDescription="Create a new document." ma:contentTypeScope="" ma:versionID="d2090eabc806900c2edac63886162b73">
  <xsd:schema xmlns:xsd="http://www.w3.org/2001/XMLSchema" xmlns:xs="http://www.w3.org/2001/XMLSchema" xmlns:p="http://schemas.microsoft.com/office/2006/metadata/properties" xmlns:ns2="a9885185-9422-46fb-b5d8-262d690fc5af" xmlns:ns3="81c69a29-c92c-46c2-9bbd-f1d113e42c53" targetNamespace="http://schemas.microsoft.com/office/2006/metadata/properties" ma:root="true" ma:fieldsID="220bf41e2ba33927d8786a96a3ba5fc4" ns2:_="" ns3:_="">
    <xsd:import namespace="a9885185-9422-46fb-b5d8-262d690fc5af"/>
    <xsd:import namespace="81c69a29-c92c-46c2-9bbd-f1d113e42c5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85185-9422-46fb-b5d8-262d690fc5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da40afc-c0fd-4d9c-aa3c-0464fc0e6c7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c69a29-c92c-46c2-9bbd-f1d113e42c5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335bd5e-e9c1-491c-a646-e5c2bb7a506f}" ma:internalName="TaxCatchAll" ma:showField="CatchAllData" ma:web="81c69a29-c92c-46c2-9bbd-f1d113e42c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9885185-9422-46fb-b5d8-262d690fc5af">
      <Terms xmlns="http://schemas.microsoft.com/office/infopath/2007/PartnerControls"/>
    </lcf76f155ced4ddcb4097134ff3c332f>
    <TaxCatchAll xmlns="81c69a29-c92c-46c2-9bbd-f1d113e42c53" xsi:nil="true"/>
  </documentManagement>
</p:properties>
</file>

<file path=customXml/itemProps1.xml><?xml version="1.0" encoding="utf-8"?>
<ds:datastoreItem xmlns:ds="http://schemas.openxmlformats.org/officeDocument/2006/customXml" ds:itemID="{9C7C2069-953F-4A52-8AC1-9CD6A4A74B7F}">
  <ds:schemaRefs>
    <ds:schemaRef ds:uri="81c69a29-c92c-46c2-9bbd-f1d113e42c53"/>
    <ds:schemaRef ds:uri="a9885185-9422-46fb-b5d8-262d690fc5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2CAC7BC0-F0E7-47F2-ABD0-BF4C8108A321}">
  <ds:schemaRefs>
    <ds:schemaRef ds:uri="http://schemas.microsoft.com/sharepoint/v3/contenttype/forms"/>
  </ds:schemaRefs>
</ds:datastoreItem>
</file>

<file path=customXml/itemProps3.xml><?xml version="1.0" encoding="utf-8"?>
<ds:datastoreItem xmlns:ds="http://schemas.openxmlformats.org/officeDocument/2006/customXml" ds:itemID="{E468BE22-6A61-4086-A2BD-BA76F33C0F27}">
  <ds:schemaRefs>
    <ds:schemaRef ds:uri="81c69a29-c92c-46c2-9bbd-f1d113e42c53"/>
    <ds:schemaRef ds:uri="a9885185-9422-46fb-b5d8-262d690fc5a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21</Slides>
  <Notes>3</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Opening Prayer and Welcome</vt:lpstr>
      <vt:lpstr>Thank you &amp; Teamwork</vt:lpstr>
      <vt:lpstr>The Results </vt:lpstr>
      <vt:lpstr>Reflections</vt:lpstr>
      <vt:lpstr>How We Will Support Your Child</vt:lpstr>
      <vt:lpstr>No Curriculum Rationalisation</vt:lpstr>
      <vt:lpstr>WIN – What I Need Sessions</vt:lpstr>
      <vt:lpstr>Why this Approach?</vt:lpstr>
      <vt:lpstr>WIN Sessions – beginning January (Example)</vt:lpstr>
      <vt:lpstr>How We Will Support You –  https://www.sjcs.org.uk/resources/</vt:lpstr>
      <vt:lpstr>Parents - How You Can Help</vt:lpstr>
      <vt:lpstr>Students – Remember, it’s all about you</vt:lpstr>
      <vt:lpstr>Important Dates </vt:lpstr>
      <vt:lpstr>The Year 11 Journey &amp; Events</vt:lpstr>
      <vt:lpstr>The Year 11 Journey &amp; Events</vt:lpstr>
      <vt:lpstr>The Year 11 bonding trip...</vt:lpstr>
      <vt:lpstr>Miss Gale, Head of Careers &amp; PSHE</vt:lpstr>
      <vt:lpstr>PowerPoint Presentation</vt:lpstr>
      <vt:lpstr>Steps to Success</vt:lpstr>
      <vt:lpstr>Stay Strong &amp; Stay Together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 Rooney</dc:creator>
  <cp:revision>1</cp:revision>
  <dcterms:created xsi:type="dcterms:W3CDTF">2022-10-12T19:05:47Z</dcterms:created>
  <dcterms:modified xsi:type="dcterms:W3CDTF">2026-09-03T15:07:45Z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0x010100409B9991806E8047925EE1843F763925</vt:lpwstr>
  </property>
  <property fmtid="{D5CDD505-2E9C-101B-9397-08002B2CF9AE}" pid="3" name="MediaServiceImageTags">
    <vt:lpwstr/>
  </property>
</Properties>
</file>