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385" r:id="rId5"/>
    <p:sldId id="389" r:id="rId6"/>
    <p:sldId id="394" r:id="rId7"/>
    <p:sldId id="395" r:id="rId8"/>
    <p:sldId id="390" r:id="rId9"/>
    <p:sldId id="375" r:id="rId10"/>
    <p:sldId id="396" r:id="rId11"/>
    <p:sldId id="397" r:id="rId12"/>
    <p:sldId id="378" r:id="rId13"/>
    <p:sldId id="386" r:id="rId14"/>
    <p:sldId id="387" r:id="rId15"/>
    <p:sldId id="376" r:id="rId16"/>
    <p:sldId id="377" r:id="rId17"/>
    <p:sldId id="393" r:id="rId18"/>
    <p:sldId id="379" r:id="rId19"/>
    <p:sldId id="381" r:id="rId20"/>
    <p:sldId id="384" r:id="rId21"/>
    <p:sldId id="391" r:id="rId22"/>
    <p:sldId id="392" r:id="rId23"/>
    <p:sldId id="399" r:id="rId24"/>
    <p:sldId id="400" r:id="rId25"/>
    <p:sldId id="398" r:id="rId26"/>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AE7D04-C64D-A5E8-6C3C-94F7A3101303}" v="4" dt="2026-06-30T13:25:41.582"/>
    <p1510:client id="{F0377E30-886B-DB42-ACB8-3678F3FD3736}" v="93" dt="2026-06-30T16:45:56.985"/>
    <p1510:client id="{F3E8E3CC-F8E7-4E88-AB04-83B704190038}" v="121" dt="2026-07-01T09:23:14.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Higgins" userId="881d3f8b-b65b-4ec0-bce4-d4f1124ef46f" providerId="ADAL" clId="{AFF7E58D-52CE-4CDB-8158-3D59D0F69E04}"/>
    <pc:docChg chg="undo custSel addSld delSld modSld sldOrd modNotesMaster">
      <pc:chgData name="Matthew Higgins" userId="881d3f8b-b65b-4ec0-bce4-d4f1124ef46f" providerId="ADAL" clId="{AFF7E58D-52CE-4CDB-8158-3D59D0F69E04}" dt="2026-07-01T09:23:14.084" v="559" actId="478"/>
      <pc:docMkLst>
        <pc:docMk/>
      </pc:docMkLst>
      <pc:sldChg chg="add del setBg">
        <pc:chgData name="Matthew Higgins" userId="881d3f8b-b65b-4ec0-bce4-d4f1124ef46f" providerId="ADAL" clId="{AFF7E58D-52CE-4CDB-8158-3D59D0F69E04}" dt="2026-06-30T10:09:42.941" v="242" actId="47"/>
        <pc:sldMkLst>
          <pc:docMk/>
          <pc:sldMk cId="1046528080" sldId="258"/>
        </pc:sldMkLst>
      </pc:sldChg>
      <pc:sldChg chg="add del setBg">
        <pc:chgData name="Matthew Higgins" userId="881d3f8b-b65b-4ec0-bce4-d4f1124ef46f" providerId="ADAL" clId="{AFF7E58D-52CE-4CDB-8158-3D59D0F69E04}" dt="2026-06-30T10:20:05.322" v="435" actId="47"/>
        <pc:sldMkLst>
          <pc:docMk/>
          <pc:sldMk cId="1730092002" sldId="261"/>
        </pc:sldMkLst>
      </pc:sldChg>
      <pc:sldChg chg="modSp add del mod setBg">
        <pc:chgData name="Matthew Higgins" userId="881d3f8b-b65b-4ec0-bce4-d4f1124ef46f" providerId="ADAL" clId="{AFF7E58D-52CE-4CDB-8158-3D59D0F69E04}" dt="2026-06-30T10:11:41.647" v="273" actId="47"/>
        <pc:sldMkLst>
          <pc:docMk/>
          <pc:sldMk cId="1339459044" sldId="274"/>
        </pc:sldMkLst>
        <pc:spChg chg="mod">
          <ac:chgData name="Matthew Higgins" userId="881d3f8b-b65b-4ec0-bce4-d4f1124ef46f" providerId="ADAL" clId="{AFF7E58D-52CE-4CDB-8158-3D59D0F69E04}" dt="2026-06-30T10:11:10.963" v="255" actId="27636"/>
          <ac:spMkLst>
            <pc:docMk/>
            <pc:sldMk cId="1339459044" sldId="274"/>
            <ac:spMk id="3" creationId="{96A3AAC8-A36C-7244-963E-5046178FB12A}"/>
          </ac:spMkLst>
        </pc:spChg>
      </pc:sldChg>
      <pc:sldChg chg="del">
        <pc:chgData name="Matthew Higgins" userId="881d3f8b-b65b-4ec0-bce4-d4f1124ef46f" providerId="ADAL" clId="{AFF7E58D-52CE-4CDB-8158-3D59D0F69E04}" dt="2026-06-30T10:16:01.705" v="353" actId="47"/>
        <pc:sldMkLst>
          <pc:docMk/>
          <pc:sldMk cId="1776934672" sldId="276"/>
        </pc:sldMkLst>
      </pc:sldChg>
      <pc:sldChg chg="del ord">
        <pc:chgData name="Matthew Higgins" userId="881d3f8b-b65b-4ec0-bce4-d4f1124ef46f" providerId="ADAL" clId="{AFF7E58D-52CE-4CDB-8158-3D59D0F69E04}" dt="2026-06-30T10:16:36.456" v="367" actId="47"/>
        <pc:sldMkLst>
          <pc:docMk/>
          <pc:sldMk cId="2411432286" sldId="277"/>
        </pc:sldMkLst>
      </pc:sldChg>
      <pc:sldChg chg="modSp add del mod setBg">
        <pc:chgData name="Matthew Higgins" userId="881d3f8b-b65b-4ec0-bce4-d4f1124ef46f" providerId="ADAL" clId="{AFF7E58D-52CE-4CDB-8158-3D59D0F69E04}" dt="2026-06-30T10:20:50.783" v="450" actId="47"/>
        <pc:sldMkLst>
          <pc:docMk/>
          <pc:sldMk cId="32613185" sldId="288"/>
        </pc:sldMkLst>
        <pc:spChg chg="mod">
          <ac:chgData name="Matthew Higgins" userId="881d3f8b-b65b-4ec0-bce4-d4f1124ef46f" providerId="ADAL" clId="{AFF7E58D-52CE-4CDB-8158-3D59D0F69E04}" dt="2026-06-30T10:20:13.476" v="437" actId="1076"/>
          <ac:spMkLst>
            <pc:docMk/>
            <pc:sldMk cId="32613185" sldId="288"/>
            <ac:spMk id="9" creationId="{61BF477F-FBEE-5B48-8A3D-7CEF11528597}"/>
          </ac:spMkLst>
        </pc:spChg>
        <pc:picChg chg="mod">
          <ac:chgData name="Matthew Higgins" userId="881d3f8b-b65b-4ec0-bce4-d4f1124ef46f" providerId="ADAL" clId="{AFF7E58D-52CE-4CDB-8158-3D59D0F69E04}" dt="2026-06-30T10:20:13.476" v="437" actId="1076"/>
          <ac:picMkLst>
            <pc:docMk/>
            <pc:sldMk cId="32613185" sldId="288"/>
            <ac:picMk id="7" creationId="{7F06E233-92F1-0741-8521-E5E495A3E6B9}"/>
          </ac:picMkLst>
        </pc:picChg>
      </pc:sldChg>
      <pc:sldChg chg="add del">
        <pc:chgData name="Matthew Higgins" userId="881d3f8b-b65b-4ec0-bce4-d4f1124ef46f" providerId="ADAL" clId="{AFF7E58D-52CE-4CDB-8158-3D59D0F69E04}" dt="2026-06-30T10:00:07.273" v="175"/>
        <pc:sldMkLst>
          <pc:docMk/>
          <pc:sldMk cId="1200827637" sldId="374"/>
        </pc:sldMkLst>
      </pc:sldChg>
      <pc:sldChg chg="modSp mod">
        <pc:chgData name="Matthew Higgins" userId="881d3f8b-b65b-4ec0-bce4-d4f1124ef46f" providerId="ADAL" clId="{AFF7E58D-52CE-4CDB-8158-3D59D0F69E04}" dt="2026-06-30T12:05:30.320" v="537" actId="20577"/>
        <pc:sldMkLst>
          <pc:docMk/>
          <pc:sldMk cId="1184284165" sldId="375"/>
        </pc:sldMkLst>
        <pc:spChg chg="mod">
          <ac:chgData name="Matthew Higgins" userId="881d3f8b-b65b-4ec0-bce4-d4f1124ef46f" providerId="ADAL" clId="{AFF7E58D-52CE-4CDB-8158-3D59D0F69E04}" dt="2026-06-30T12:05:30.320" v="537" actId="20577"/>
          <ac:spMkLst>
            <pc:docMk/>
            <pc:sldMk cId="1184284165" sldId="375"/>
            <ac:spMk id="4" creationId="{C51CC47E-3551-3492-8757-7037306D3438}"/>
          </ac:spMkLst>
        </pc:spChg>
      </pc:sldChg>
      <pc:sldChg chg="ord">
        <pc:chgData name="Matthew Higgins" userId="881d3f8b-b65b-4ec0-bce4-d4f1124ef46f" providerId="ADAL" clId="{AFF7E58D-52CE-4CDB-8158-3D59D0F69E04}" dt="2026-06-30T09:59:43.859" v="171"/>
        <pc:sldMkLst>
          <pc:docMk/>
          <pc:sldMk cId="2067478652" sldId="377"/>
        </pc:sldMkLst>
      </pc:sldChg>
      <pc:sldChg chg="ord">
        <pc:chgData name="Matthew Higgins" userId="881d3f8b-b65b-4ec0-bce4-d4f1124ef46f" providerId="ADAL" clId="{AFF7E58D-52CE-4CDB-8158-3D59D0F69E04}" dt="2026-06-30T10:12:48.567" v="316"/>
        <pc:sldMkLst>
          <pc:docMk/>
          <pc:sldMk cId="2917085790" sldId="378"/>
        </pc:sldMkLst>
      </pc:sldChg>
      <pc:sldChg chg="modSp add del mod ord">
        <pc:chgData name="Matthew Higgins" userId="881d3f8b-b65b-4ec0-bce4-d4f1124ef46f" providerId="ADAL" clId="{AFF7E58D-52CE-4CDB-8158-3D59D0F69E04}" dt="2026-06-30T10:00:52.755" v="183" actId="20577"/>
        <pc:sldMkLst>
          <pc:docMk/>
          <pc:sldMk cId="1175621748" sldId="379"/>
        </pc:sldMkLst>
        <pc:spChg chg="mod">
          <ac:chgData name="Matthew Higgins" userId="881d3f8b-b65b-4ec0-bce4-d4f1124ef46f" providerId="ADAL" clId="{AFF7E58D-52CE-4CDB-8158-3D59D0F69E04}" dt="2026-06-30T10:00:52.755" v="183" actId="20577"/>
          <ac:spMkLst>
            <pc:docMk/>
            <pc:sldMk cId="1175621748" sldId="379"/>
            <ac:spMk id="2" creationId="{3A129F35-6CEF-F2DC-A268-486A00127153}"/>
          </ac:spMkLst>
        </pc:spChg>
      </pc:sldChg>
      <pc:sldChg chg="addSp modSp del mod ord">
        <pc:chgData name="Matthew Higgins" userId="881d3f8b-b65b-4ec0-bce4-d4f1124ef46f" providerId="ADAL" clId="{AFF7E58D-52CE-4CDB-8158-3D59D0F69E04}" dt="2026-06-30T10:32:21.048" v="459" actId="47"/>
        <pc:sldMkLst>
          <pc:docMk/>
          <pc:sldMk cId="1633824639" sldId="380"/>
        </pc:sldMkLst>
        <pc:spChg chg="mod">
          <ac:chgData name="Matthew Higgins" userId="881d3f8b-b65b-4ec0-bce4-d4f1124ef46f" providerId="ADAL" clId="{AFF7E58D-52CE-4CDB-8158-3D59D0F69E04}" dt="2026-06-30T10:17:21.315" v="412" actId="21"/>
          <ac:spMkLst>
            <pc:docMk/>
            <pc:sldMk cId="1633824639" sldId="380"/>
            <ac:spMk id="2" creationId="{30325C20-2EE7-3C39-E848-880F694ED689}"/>
          </ac:spMkLst>
        </pc:spChg>
        <pc:spChg chg="add mod">
          <ac:chgData name="Matthew Higgins" userId="881d3f8b-b65b-4ec0-bce4-d4f1124ef46f" providerId="ADAL" clId="{AFF7E58D-52CE-4CDB-8158-3D59D0F69E04}" dt="2026-06-30T10:16:31.955" v="366" actId="1076"/>
          <ac:spMkLst>
            <pc:docMk/>
            <pc:sldMk cId="1633824639" sldId="380"/>
            <ac:spMk id="4" creationId="{AB762466-8EB6-B139-A2BB-C11502F8960A}"/>
          </ac:spMkLst>
        </pc:spChg>
      </pc:sldChg>
      <pc:sldChg chg="ord">
        <pc:chgData name="Matthew Higgins" userId="881d3f8b-b65b-4ec0-bce4-d4f1124ef46f" providerId="ADAL" clId="{AFF7E58D-52CE-4CDB-8158-3D59D0F69E04}" dt="2026-06-30T10:00:55.070" v="185"/>
        <pc:sldMkLst>
          <pc:docMk/>
          <pc:sldMk cId="3957393158" sldId="381"/>
        </pc:sldMkLst>
      </pc:sldChg>
      <pc:sldChg chg="delSp mod">
        <pc:chgData name="Matthew Higgins" userId="881d3f8b-b65b-4ec0-bce4-d4f1124ef46f" providerId="ADAL" clId="{AFF7E58D-52CE-4CDB-8158-3D59D0F69E04}" dt="2026-07-01T09:23:10.457" v="558" actId="478"/>
        <pc:sldMkLst>
          <pc:docMk/>
          <pc:sldMk cId="2226172978" sldId="385"/>
        </pc:sldMkLst>
        <pc:spChg chg="del">
          <ac:chgData name="Matthew Higgins" userId="881d3f8b-b65b-4ec0-bce4-d4f1124ef46f" providerId="ADAL" clId="{AFF7E58D-52CE-4CDB-8158-3D59D0F69E04}" dt="2026-07-01T09:23:10.457" v="558" actId="478"/>
          <ac:spMkLst>
            <pc:docMk/>
            <pc:sldMk cId="2226172978" sldId="385"/>
            <ac:spMk id="4" creationId="{012C9D00-2D11-AF9F-62FB-318237FF2E5D}"/>
          </ac:spMkLst>
        </pc:spChg>
      </pc:sldChg>
      <pc:sldChg chg="modSp mod ord">
        <pc:chgData name="Matthew Higgins" userId="881d3f8b-b65b-4ec0-bce4-d4f1124ef46f" providerId="ADAL" clId="{AFF7E58D-52CE-4CDB-8158-3D59D0F69E04}" dt="2026-06-30T10:12:56.872" v="318"/>
        <pc:sldMkLst>
          <pc:docMk/>
          <pc:sldMk cId="205567828" sldId="386"/>
        </pc:sldMkLst>
        <pc:spChg chg="mod">
          <ac:chgData name="Matthew Higgins" userId="881d3f8b-b65b-4ec0-bce4-d4f1124ef46f" providerId="ADAL" clId="{AFF7E58D-52CE-4CDB-8158-3D59D0F69E04}" dt="2026-06-30T09:58:01.104" v="160" actId="20577"/>
          <ac:spMkLst>
            <pc:docMk/>
            <pc:sldMk cId="205567828" sldId="386"/>
            <ac:spMk id="4" creationId="{492F1A90-E199-7A39-48C7-F4503BACCA55}"/>
          </ac:spMkLst>
        </pc:spChg>
      </pc:sldChg>
      <pc:sldChg chg="ord">
        <pc:chgData name="Matthew Higgins" userId="881d3f8b-b65b-4ec0-bce4-d4f1124ef46f" providerId="ADAL" clId="{AFF7E58D-52CE-4CDB-8158-3D59D0F69E04}" dt="2026-06-30T10:12:58.936" v="320"/>
        <pc:sldMkLst>
          <pc:docMk/>
          <pc:sldMk cId="1483111000" sldId="387"/>
        </pc:sldMkLst>
      </pc:sldChg>
      <pc:sldChg chg="modSp del mod">
        <pc:chgData name="Matthew Higgins" userId="881d3f8b-b65b-4ec0-bce4-d4f1124ef46f" providerId="ADAL" clId="{AFF7E58D-52CE-4CDB-8158-3D59D0F69E04}" dt="2026-06-30T12:05:49.579" v="538" actId="47"/>
        <pc:sldMkLst>
          <pc:docMk/>
          <pc:sldMk cId="2945932797" sldId="388"/>
        </pc:sldMkLst>
        <pc:spChg chg="mod">
          <ac:chgData name="Matthew Higgins" userId="881d3f8b-b65b-4ec0-bce4-d4f1124ef46f" providerId="ADAL" clId="{AFF7E58D-52CE-4CDB-8158-3D59D0F69E04}" dt="2026-06-30T09:57:41.234" v="140" actId="20577"/>
          <ac:spMkLst>
            <pc:docMk/>
            <pc:sldMk cId="2945932797" sldId="388"/>
            <ac:spMk id="4" creationId="{89EBFDA5-3EEC-B7E9-BD61-92024DC44056}"/>
          </ac:spMkLst>
        </pc:spChg>
      </pc:sldChg>
      <pc:sldChg chg="delSp mod">
        <pc:chgData name="Matthew Higgins" userId="881d3f8b-b65b-4ec0-bce4-d4f1124ef46f" providerId="ADAL" clId="{AFF7E58D-52CE-4CDB-8158-3D59D0F69E04}" dt="2026-07-01T09:23:14.084" v="559" actId="478"/>
        <pc:sldMkLst>
          <pc:docMk/>
          <pc:sldMk cId="240119809" sldId="389"/>
        </pc:sldMkLst>
        <pc:spChg chg="del">
          <ac:chgData name="Matthew Higgins" userId="881d3f8b-b65b-4ec0-bce4-d4f1124ef46f" providerId="ADAL" clId="{AFF7E58D-52CE-4CDB-8158-3D59D0F69E04}" dt="2026-07-01T09:23:14.084" v="559" actId="478"/>
          <ac:spMkLst>
            <pc:docMk/>
            <pc:sldMk cId="240119809" sldId="389"/>
            <ac:spMk id="4" creationId="{B15226C6-39A6-66A6-2457-8DA14B4D3CCA}"/>
          </ac:spMkLst>
        </pc:spChg>
      </pc:sldChg>
      <pc:sldChg chg="modSp mod">
        <pc:chgData name="Matthew Higgins" userId="881d3f8b-b65b-4ec0-bce4-d4f1124ef46f" providerId="ADAL" clId="{AFF7E58D-52CE-4CDB-8158-3D59D0F69E04}" dt="2026-06-30T09:56:43.197" v="129" actId="20577"/>
        <pc:sldMkLst>
          <pc:docMk/>
          <pc:sldMk cId="972800185" sldId="390"/>
        </pc:sldMkLst>
        <pc:spChg chg="mod">
          <ac:chgData name="Matthew Higgins" userId="881d3f8b-b65b-4ec0-bce4-d4f1124ef46f" providerId="ADAL" clId="{AFF7E58D-52CE-4CDB-8158-3D59D0F69E04}" dt="2026-06-30T09:56:43.197" v="129" actId="20577"/>
          <ac:spMkLst>
            <pc:docMk/>
            <pc:sldMk cId="972800185" sldId="390"/>
            <ac:spMk id="4" creationId="{430C2AFB-2F3A-25F6-A327-A4C79277E7AB}"/>
          </ac:spMkLst>
        </pc:spChg>
      </pc:sldChg>
      <pc:sldChg chg="modSp mod">
        <pc:chgData name="Matthew Higgins" userId="881d3f8b-b65b-4ec0-bce4-d4f1124ef46f" providerId="ADAL" clId="{AFF7E58D-52CE-4CDB-8158-3D59D0F69E04}" dt="2026-06-30T10:01:07.433" v="193" actId="20577"/>
        <pc:sldMkLst>
          <pc:docMk/>
          <pc:sldMk cId="1342625723" sldId="391"/>
        </pc:sldMkLst>
        <pc:spChg chg="mod">
          <ac:chgData name="Matthew Higgins" userId="881d3f8b-b65b-4ec0-bce4-d4f1124ef46f" providerId="ADAL" clId="{AFF7E58D-52CE-4CDB-8158-3D59D0F69E04}" dt="2026-06-30T10:01:07.433" v="193" actId="20577"/>
          <ac:spMkLst>
            <pc:docMk/>
            <pc:sldMk cId="1342625723" sldId="391"/>
            <ac:spMk id="2" creationId="{5668BFDA-1ECE-FDAE-9AE1-13972332EC6B}"/>
          </ac:spMkLst>
        </pc:spChg>
      </pc:sldChg>
      <pc:sldChg chg="modSp mod">
        <pc:chgData name="Matthew Higgins" userId="881d3f8b-b65b-4ec0-bce4-d4f1124ef46f" providerId="ADAL" clId="{AFF7E58D-52CE-4CDB-8158-3D59D0F69E04}" dt="2026-06-30T10:01:13.724" v="201" actId="20577"/>
        <pc:sldMkLst>
          <pc:docMk/>
          <pc:sldMk cId="1312319718" sldId="392"/>
        </pc:sldMkLst>
        <pc:spChg chg="mod">
          <ac:chgData name="Matthew Higgins" userId="881d3f8b-b65b-4ec0-bce4-d4f1124ef46f" providerId="ADAL" clId="{AFF7E58D-52CE-4CDB-8158-3D59D0F69E04}" dt="2026-06-30T10:01:13.724" v="201" actId="20577"/>
          <ac:spMkLst>
            <pc:docMk/>
            <pc:sldMk cId="1312319718" sldId="392"/>
            <ac:spMk id="2" creationId="{BEF4864D-8454-426F-14AD-3EE73FE6337A}"/>
          </ac:spMkLst>
        </pc:spChg>
      </pc:sldChg>
      <pc:sldChg chg="ord">
        <pc:chgData name="Matthew Higgins" userId="881d3f8b-b65b-4ec0-bce4-d4f1124ef46f" providerId="ADAL" clId="{AFF7E58D-52CE-4CDB-8158-3D59D0F69E04}" dt="2026-06-30T10:00:58.833" v="187"/>
        <pc:sldMkLst>
          <pc:docMk/>
          <pc:sldMk cId="480010295" sldId="393"/>
        </pc:sldMkLst>
      </pc:sldChg>
      <pc:sldChg chg="modSp add mod ord">
        <pc:chgData name="Matthew Higgins" userId="881d3f8b-b65b-4ec0-bce4-d4f1124ef46f" providerId="ADAL" clId="{AFF7E58D-52CE-4CDB-8158-3D59D0F69E04}" dt="2026-06-30T12:02:33.234" v="466" actId="207"/>
        <pc:sldMkLst>
          <pc:docMk/>
          <pc:sldMk cId="397945431" sldId="394"/>
        </pc:sldMkLst>
        <pc:spChg chg="mod">
          <ac:chgData name="Matthew Higgins" userId="881d3f8b-b65b-4ec0-bce4-d4f1124ef46f" providerId="ADAL" clId="{AFF7E58D-52CE-4CDB-8158-3D59D0F69E04}" dt="2026-06-30T12:02:33.234" v="466" actId="207"/>
          <ac:spMkLst>
            <pc:docMk/>
            <pc:sldMk cId="397945431" sldId="394"/>
            <ac:spMk id="2" creationId="{3C91F1D9-EFD1-074D-E8AE-3FCAE3C5ED13}"/>
          </ac:spMkLst>
        </pc:spChg>
        <pc:spChg chg="mod">
          <ac:chgData name="Matthew Higgins" userId="881d3f8b-b65b-4ec0-bce4-d4f1124ef46f" providerId="ADAL" clId="{AFF7E58D-52CE-4CDB-8158-3D59D0F69E04}" dt="2026-06-30T10:10:34.213" v="251" actId="20577"/>
          <ac:spMkLst>
            <pc:docMk/>
            <pc:sldMk cId="397945431" sldId="394"/>
            <ac:spMk id="4" creationId="{718D7857-28D2-B31D-87CA-3BE9DFD17D2F}"/>
          </ac:spMkLst>
        </pc:spChg>
        <pc:picChg chg="mod">
          <ac:chgData name="Matthew Higgins" userId="881d3f8b-b65b-4ec0-bce4-d4f1124ef46f" providerId="ADAL" clId="{AFF7E58D-52CE-4CDB-8158-3D59D0F69E04}" dt="2026-06-30T10:08:57.446" v="226" actId="1076"/>
          <ac:picMkLst>
            <pc:docMk/>
            <pc:sldMk cId="397945431" sldId="394"/>
            <ac:picMk id="7" creationId="{5BEB2133-6437-8524-87D4-65BE4E866EB4}"/>
          </ac:picMkLst>
        </pc:picChg>
      </pc:sldChg>
      <pc:sldChg chg="add">
        <pc:chgData name="Matthew Higgins" userId="881d3f8b-b65b-4ec0-bce4-d4f1124ef46f" providerId="ADAL" clId="{AFF7E58D-52CE-4CDB-8158-3D59D0F69E04}" dt="2026-06-30T10:08:17.608" v="209"/>
        <pc:sldMkLst>
          <pc:docMk/>
          <pc:sldMk cId="4205443565" sldId="395"/>
        </pc:sldMkLst>
      </pc:sldChg>
      <pc:sldChg chg="modSp add mod">
        <pc:chgData name="Matthew Higgins" userId="881d3f8b-b65b-4ec0-bce4-d4f1124ef46f" providerId="ADAL" clId="{AFF7E58D-52CE-4CDB-8158-3D59D0F69E04}" dt="2026-06-30T12:06:38.372" v="556" actId="20577"/>
        <pc:sldMkLst>
          <pc:docMk/>
          <pc:sldMk cId="4250441849" sldId="396"/>
        </pc:sldMkLst>
        <pc:spChg chg="mod">
          <ac:chgData name="Matthew Higgins" userId="881d3f8b-b65b-4ec0-bce4-d4f1124ef46f" providerId="ADAL" clId="{AFF7E58D-52CE-4CDB-8158-3D59D0F69E04}" dt="2026-06-30T10:13:07.370" v="326" actId="20577"/>
          <ac:spMkLst>
            <pc:docMk/>
            <pc:sldMk cId="4250441849" sldId="396"/>
            <ac:spMk id="2" creationId="{0E69EC14-FE38-6490-6758-79F17EB6F87F}"/>
          </ac:spMkLst>
        </pc:spChg>
        <pc:spChg chg="mod">
          <ac:chgData name="Matthew Higgins" userId="881d3f8b-b65b-4ec0-bce4-d4f1124ef46f" providerId="ADAL" clId="{AFF7E58D-52CE-4CDB-8158-3D59D0F69E04}" dt="2026-06-30T12:06:38.372" v="556" actId="20577"/>
          <ac:spMkLst>
            <pc:docMk/>
            <pc:sldMk cId="4250441849" sldId="396"/>
            <ac:spMk id="4" creationId="{024A011F-B451-5C39-DE91-84AF91982067}"/>
          </ac:spMkLst>
        </pc:spChg>
      </pc:sldChg>
      <pc:sldChg chg="modSp add mod">
        <pc:chgData name="Matthew Higgins" userId="881d3f8b-b65b-4ec0-bce4-d4f1124ef46f" providerId="ADAL" clId="{AFF7E58D-52CE-4CDB-8158-3D59D0F69E04}" dt="2026-06-30T10:14:09.745" v="352" actId="1076"/>
        <pc:sldMkLst>
          <pc:docMk/>
          <pc:sldMk cId="1178272433" sldId="397"/>
        </pc:sldMkLst>
        <pc:spChg chg="mod">
          <ac:chgData name="Matthew Higgins" userId="881d3f8b-b65b-4ec0-bce4-d4f1124ef46f" providerId="ADAL" clId="{AFF7E58D-52CE-4CDB-8158-3D59D0F69E04}" dt="2026-06-30T10:13:46.633" v="346" actId="20577"/>
          <ac:spMkLst>
            <pc:docMk/>
            <pc:sldMk cId="1178272433" sldId="397"/>
            <ac:spMk id="2" creationId="{943D6163-8608-6250-954F-E551B81E4E0A}"/>
          </ac:spMkLst>
        </pc:spChg>
        <pc:spChg chg="mod">
          <ac:chgData name="Matthew Higgins" userId="881d3f8b-b65b-4ec0-bce4-d4f1124ef46f" providerId="ADAL" clId="{AFF7E58D-52CE-4CDB-8158-3D59D0F69E04}" dt="2026-06-30T10:14:09.745" v="352" actId="1076"/>
          <ac:spMkLst>
            <pc:docMk/>
            <pc:sldMk cId="1178272433" sldId="397"/>
            <ac:spMk id="4" creationId="{B95D052D-ADA3-09E8-8FB9-717A7175D8C6}"/>
          </ac:spMkLst>
        </pc:spChg>
      </pc:sldChg>
      <pc:sldChg chg="addSp modSp add mod ord">
        <pc:chgData name="Matthew Higgins" userId="881d3f8b-b65b-4ec0-bce4-d4f1124ef46f" providerId="ADAL" clId="{AFF7E58D-52CE-4CDB-8158-3D59D0F69E04}" dt="2026-06-30T10:20:47.982" v="449" actId="403"/>
        <pc:sldMkLst>
          <pc:docMk/>
          <pc:sldMk cId="798599124" sldId="398"/>
        </pc:sldMkLst>
        <pc:spChg chg="mod">
          <ac:chgData name="Matthew Higgins" userId="881d3f8b-b65b-4ec0-bce4-d4f1124ef46f" providerId="ADAL" clId="{AFF7E58D-52CE-4CDB-8158-3D59D0F69E04}" dt="2026-06-30T10:17:25.214" v="413"/>
          <ac:spMkLst>
            <pc:docMk/>
            <pc:sldMk cId="798599124" sldId="398"/>
            <ac:spMk id="2" creationId="{F8084A6D-EA91-9C6D-E058-16967C7C2CD2}"/>
          </ac:spMkLst>
        </pc:spChg>
        <pc:spChg chg="add mod">
          <ac:chgData name="Matthew Higgins" userId="881d3f8b-b65b-4ec0-bce4-d4f1124ef46f" providerId="ADAL" clId="{AFF7E58D-52CE-4CDB-8158-3D59D0F69E04}" dt="2026-06-30T10:20:47.982" v="449" actId="403"/>
          <ac:spMkLst>
            <pc:docMk/>
            <pc:sldMk cId="798599124" sldId="398"/>
            <ac:spMk id="3" creationId="{D42BBB3B-7993-5C55-1D35-4573481C890B}"/>
          </ac:spMkLst>
        </pc:spChg>
        <pc:picChg chg="add mod">
          <ac:chgData name="Matthew Higgins" userId="881d3f8b-b65b-4ec0-bce4-d4f1124ef46f" providerId="ADAL" clId="{AFF7E58D-52CE-4CDB-8158-3D59D0F69E04}" dt="2026-06-30T10:20:21.227" v="441" actId="1076"/>
          <ac:picMkLst>
            <pc:docMk/>
            <pc:sldMk cId="798599124" sldId="398"/>
            <ac:picMk id="4" creationId="{5AB6CF45-3494-044F-C146-454BCFB62E21}"/>
          </ac:picMkLst>
        </pc:picChg>
      </pc:sldChg>
      <pc:sldChg chg="modSp add mod">
        <pc:chgData name="Matthew Higgins" userId="881d3f8b-b65b-4ec0-bce4-d4f1124ef46f" providerId="ADAL" clId="{AFF7E58D-52CE-4CDB-8158-3D59D0F69E04}" dt="2026-06-30T10:32:29.154" v="461" actId="404"/>
        <pc:sldMkLst>
          <pc:docMk/>
          <pc:sldMk cId="3414990612" sldId="399"/>
        </pc:sldMkLst>
        <pc:spChg chg="mod">
          <ac:chgData name="Matthew Higgins" userId="881d3f8b-b65b-4ec0-bce4-d4f1124ef46f" providerId="ADAL" clId="{AFF7E58D-52CE-4CDB-8158-3D59D0F69E04}" dt="2026-06-30T10:32:29.154" v="461" actId="404"/>
          <ac:spMkLst>
            <pc:docMk/>
            <pc:sldMk cId="3414990612" sldId="399"/>
            <ac:spMk id="4" creationId="{403F659E-D12A-D170-DD8A-901DCD539929}"/>
          </ac:spMkLst>
        </pc:spChg>
      </pc:sldChg>
      <pc:sldChg chg="addSp delSp modSp add mod">
        <pc:chgData name="Matthew Higgins" userId="881d3f8b-b65b-4ec0-bce4-d4f1124ef46f" providerId="ADAL" clId="{AFF7E58D-52CE-4CDB-8158-3D59D0F69E04}" dt="2026-06-30T10:58:47.071" v="464" actId="2711"/>
        <pc:sldMkLst>
          <pc:docMk/>
          <pc:sldMk cId="729774808" sldId="400"/>
        </pc:sldMkLst>
        <pc:spChg chg="mod">
          <ac:chgData name="Matthew Higgins" userId="881d3f8b-b65b-4ec0-bce4-d4f1124ef46f" providerId="ADAL" clId="{AFF7E58D-52CE-4CDB-8158-3D59D0F69E04}" dt="2026-06-30T10:58:47.071" v="464" actId="2711"/>
          <ac:spMkLst>
            <pc:docMk/>
            <pc:sldMk cId="729774808" sldId="400"/>
            <ac:spMk id="2" creationId="{77F51593-9A15-3356-8C0D-5D90E2D2C1D6}"/>
          </ac:spMkLst>
        </pc:spChg>
        <pc:spChg chg="del mod">
          <ac:chgData name="Matthew Higgins" userId="881d3f8b-b65b-4ec0-bce4-d4f1124ef46f" providerId="ADAL" clId="{AFF7E58D-52CE-4CDB-8158-3D59D0F69E04}" dt="2026-06-30T10:19:30.410" v="426"/>
          <ac:spMkLst>
            <pc:docMk/>
            <pc:sldMk cId="729774808" sldId="400"/>
            <ac:spMk id="4" creationId="{10CA3BEE-5633-2077-C32B-A1420FBD1D60}"/>
          </ac:spMkLst>
        </pc:spChg>
        <pc:spChg chg="add mod">
          <ac:chgData name="Matthew Higgins" userId="881d3f8b-b65b-4ec0-bce4-d4f1124ef46f" providerId="ADAL" clId="{AFF7E58D-52CE-4CDB-8158-3D59D0F69E04}" dt="2026-06-30T10:58:30.228" v="463" actId="20577"/>
          <ac:spMkLst>
            <pc:docMk/>
            <pc:sldMk cId="729774808" sldId="400"/>
            <ac:spMk id="7" creationId="{E3A75CE8-7A56-A164-0917-1EB78DF3BB12}"/>
          </ac:spMkLst>
        </pc:spChg>
        <pc:picChg chg="add mod">
          <ac:chgData name="Matthew Higgins" userId="881d3f8b-b65b-4ec0-bce4-d4f1124ef46f" providerId="ADAL" clId="{AFF7E58D-52CE-4CDB-8158-3D59D0F69E04}" dt="2026-06-30T10:19:46.389" v="431" actId="1076"/>
          <ac:picMkLst>
            <pc:docMk/>
            <pc:sldMk cId="729774808" sldId="400"/>
            <ac:picMk id="8" creationId="{53886290-2C0A-ADD9-1C7D-21703A20FC77}"/>
          </ac:picMkLst>
        </pc:picChg>
      </pc:sldChg>
      <pc:sldChg chg="add del">
        <pc:chgData name="Matthew Higgins" userId="881d3f8b-b65b-4ec0-bce4-d4f1124ef46f" providerId="ADAL" clId="{AFF7E58D-52CE-4CDB-8158-3D59D0F69E04}" dt="2026-06-30T10:19:58.194" v="432" actId="47"/>
        <pc:sldMkLst>
          <pc:docMk/>
          <pc:sldMk cId="1597286765" sldId="401"/>
        </pc:sldMkLst>
      </pc:sldChg>
    </pc:docChg>
  </pc:docChgLst>
  <pc:docChgLst>
    <pc:chgData name="E Maher" userId="S::ema@sjcs.org.uk::40014b92-8ae3-4654-b63b-5e149049693f" providerId="AD" clId="Web-{5C18EAB1-8B14-1862-3E00-4A6C2F9DF0E4}"/>
    <pc:docChg chg="addSld delSld modSld">
      <pc:chgData name="E Maher" userId="S::ema@sjcs.org.uk::40014b92-8ae3-4654-b63b-5e149049693f" providerId="AD" clId="Web-{5C18EAB1-8B14-1862-3E00-4A6C2F9DF0E4}" dt="2026-06-29T16:03:42.237" v="5"/>
      <pc:docMkLst>
        <pc:docMk/>
      </pc:docMkLst>
      <pc:sldChg chg="modSp del">
        <pc:chgData name="E Maher" userId="S::ema@sjcs.org.uk::40014b92-8ae3-4654-b63b-5e149049693f" providerId="AD" clId="Web-{5C18EAB1-8B14-1862-3E00-4A6C2F9DF0E4}" dt="2026-06-29T16:03:42.237" v="5"/>
        <pc:sldMkLst>
          <pc:docMk/>
          <pc:sldMk cId="2589444294" sldId="383"/>
        </pc:sldMkLst>
        <pc:spChg chg="mod">
          <ac:chgData name="E Maher" userId="S::ema@sjcs.org.uk::40014b92-8ae3-4654-b63b-5e149049693f" providerId="AD" clId="Web-{5C18EAB1-8B14-1862-3E00-4A6C2F9DF0E4}" dt="2026-06-29T16:03:35.455" v="3" actId="20577"/>
          <ac:spMkLst>
            <pc:docMk/>
            <pc:sldMk cId="2589444294" sldId="383"/>
            <ac:spMk id="3" creationId="{5AA9E51C-B189-1844-F8D5-A73044B85C90}"/>
          </ac:spMkLst>
        </pc:spChg>
      </pc:sldChg>
      <pc:sldChg chg="add">
        <pc:chgData name="E Maher" userId="S::ema@sjcs.org.uk::40014b92-8ae3-4654-b63b-5e149049693f" providerId="AD" clId="Web-{5C18EAB1-8B14-1862-3E00-4A6C2F9DF0E4}" dt="2026-06-29T16:03:39.002" v="4"/>
        <pc:sldMkLst>
          <pc:docMk/>
          <pc:sldMk cId="480010295" sldId="393"/>
        </pc:sldMkLst>
      </pc:sldChg>
    </pc:docChg>
  </pc:docChgLst>
  <pc:docChgLst>
    <pc:chgData name="Matthew Higgins" userId="S::mhi@sjcs.org.uk::881d3f8b-b65b-4ec0-bce4-d4f1124ef46f" providerId="AD" clId="Web-{21D67548-51FD-5111-DAF8-61EBBE155B75}"/>
    <pc:docChg chg="addSld delSld modSld">
      <pc:chgData name="Matthew Higgins" userId="S::mhi@sjcs.org.uk::881d3f8b-b65b-4ec0-bce4-d4f1124ef46f" providerId="AD" clId="Web-{21D67548-51FD-5111-DAF8-61EBBE155B75}" dt="2026-06-29T14:15:08.350" v="11"/>
      <pc:docMkLst>
        <pc:docMk/>
      </pc:docMkLst>
      <pc:sldChg chg="del">
        <pc:chgData name="Matthew Higgins" userId="S::mhi@sjcs.org.uk::881d3f8b-b65b-4ec0-bce4-d4f1124ef46f" providerId="AD" clId="Web-{21D67548-51FD-5111-DAF8-61EBBE155B75}" dt="2026-06-29T11:38:24.949" v="1"/>
        <pc:sldMkLst>
          <pc:docMk/>
          <pc:sldMk cId="1200827637" sldId="374"/>
        </pc:sldMkLst>
      </pc:sldChg>
      <pc:sldChg chg="modSp">
        <pc:chgData name="Matthew Higgins" userId="S::mhi@sjcs.org.uk::881d3f8b-b65b-4ec0-bce4-d4f1124ef46f" providerId="AD" clId="Web-{21D67548-51FD-5111-DAF8-61EBBE155B75}" dt="2026-06-29T11:41:23.300" v="9" actId="20577"/>
        <pc:sldMkLst>
          <pc:docMk/>
          <pc:sldMk cId="2887042483" sldId="376"/>
        </pc:sldMkLst>
        <pc:spChg chg="mod">
          <ac:chgData name="Matthew Higgins" userId="S::mhi@sjcs.org.uk::881d3f8b-b65b-4ec0-bce4-d4f1124ef46f" providerId="AD" clId="Web-{21D67548-51FD-5111-DAF8-61EBBE155B75}" dt="2026-06-29T11:41:23.300" v="9" actId="20577"/>
          <ac:spMkLst>
            <pc:docMk/>
            <pc:sldMk cId="2887042483" sldId="376"/>
            <ac:spMk id="2" creationId="{7C18BF1D-B3E5-F74F-548E-519965A1606A}"/>
          </ac:spMkLst>
        </pc:spChg>
      </pc:sldChg>
      <pc:sldChg chg="add">
        <pc:chgData name="Matthew Higgins" userId="S::mhi@sjcs.org.uk::881d3f8b-b65b-4ec0-bce4-d4f1124ef46f" providerId="AD" clId="Web-{21D67548-51FD-5111-DAF8-61EBBE155B75}" dt="2026-06-29T11:38:21.668" v="0"/>
        <pc:sldMkLst>
          <pc:docMk/>
          <pc:sldMk cId="972800185" sldId="390"/>
        </pc:sldMkLst>
      </pc:sldChg>
      <pc:sldChg chg="add">
        <pc:chgData name="Matthew Higgins" userId="S::mhi@sjcs.org.uk::881d3f8b-b65b-4ec0-bce4-d4f1124ef46f" providerId="AD" clId="Web-{21D67548-51FD-5111-DAF8-61EBBE155B75}" dt="2026-06-29T14:15:08.147" v="10"/>
        <pc:sldMkLst>
          <pc:docMk/>
          <pc:sldMk cId="1342625723" sldId="391"/>
        </pc:sldMkLst>
      </pc:sldChg>
      <pc:sldChg chg="add">
        <pc:chgData name="Matthew Higgins" userId="S::mhi@sjcs.org.uk::881d3f8b-b65b-4ec0-bce4-d4f1124ef46f" providerId="AD" clId="Web-{21D67548-51FD-5111-DAF8-61EBBE155B75}" dt="2026-06-29T14:15:08.350" v="11"/>
        <pc:sldMkLst>
          <pc:docMk/>
          <pc:sldMk cId="1312319718" sldId="392"/>
        </pc:sldMkLst>
      </pc:sldChg>
    </pc:docChg>
  </pc:docChgLst>
  <pc:docChgLst>
    <pc:chgData name="E Maher" userId="S::ema@sjcs.org.uk::40014b92-8ae3-4654-b63b-5e149049693f" providerId="AD" clId="Web-{2FAE7D04-C64D-A5E8-6C3C-94F7A3101303}"/>
    <pc:docChg chg="modSld">
      <pc:chgData name="E Maher" userId="S::ema@sjcs.org.uk::40014b92-8ae3-4654-b63b-5e149049693f" providerId="AD" clId="Web-{2FAE7D04-C64D-A5E8-6C3C-94F7A3101303}" dt="2026-06-30T13:25:41.582" v="1" actId="20577"/>
      <pc:docMkLst>
        <pc:docMk/>
      </pc:docMkLst>
      <pc:sldChg chg="modSp">
        <pc:chgData name="E Maher" userId="S::ema@sjcs.org.uk::40014b92-8ae3-4654-b63b-5e149049693f" providerId="AD" clId="Web-{2FAE7D04-C64D-A5E8-6C3C-94F7A3101303}" dt="2026-06-30T13:25:41.582" v="1" actId="20577"/>
        <pc:sldMkLst>
          <pc:docMk/>
          <pc:sldMk cId="480010295" sldId="393"/>
        </pc:sldMkLst>
        <pc:spChg chg="mod">
          <ac:chgData name="E Maher" userId="S::ema@sjcs.org.uk::40014b92-8ae3-4654-b63b-5e149049693f" providerId="AD" clId="Web-{2FAE7D04-C64D-A5E8-6C3C-94F7A3101303}" dt="2026-06-30T13:25:41.582" v="1" actId="20577"/>
          <ac:spMkLst>
            <pc:docMk/>
            <pc:sldMk cId="480010295" sldId="393"/>
            <ac:spMk id="3" creationId="{5AA9E51C-B189-1844-F8D5-A73044B85C90}"/>
          </ac:spMkLst>
        </pc:spChg>
      </pc:sldChg>
    </pc:docChg>
  </pc:docChgLst>
  <pc:docChgLst>
    <pc:chgData name="Holly Sheeley" userId="S::hsh@sjcs.org.uk::2087cf43-38e7-4ac7-bef8-6ee70c04a439" providerId="AD" clId="Web-{F0377E30-886B-DB42-ACB8-3678F3FD3736}"/>
    <pc:docChg chg="modSld">
      <pc:chgData name="Holly Sheeley" userId="S::hsh@sjcs.org.uk::2087cf43-38e7-4ac7-bef8-6ee70c04a439" providerId="AD" clId="Web-{F0377E30-886B-DB42-ACB8-3678F3FD3736}" dt="2026-06-30T16:45:56.985" v="42" actId="14100"/>
      <pc:docMkLst>
        <pc:docMk/>
      </pc:docMkLst>
      <pc:sldChg chg="modSp">
        <pc:chgData name="Holly Sheeley" userId="S::hsh@sjcs.org.uk::2087cf43-38e7-4ac7-bef8-6ee70c04a439" providerId="AD" clId="Web-{F0377E30-886B-DB42-ACB8-3678F3FD3736}" dt="2026-06-30T16:45:56.985" v="42" actId="14100"/>
        <pc:sldMkLst>
          <pc:docMk/>
          <pc:sldMk cId="1184284165" sldId="375"/>
        </pc:sldMkLst>
        <pc:spChg chg="mod">
          <ac:chgData name="Holly Sheeley" userId="S::hsh@sjcs.org.uk::2087cf43-38e7-4ac7-bef8-6ee70c04a439" providerId="AD" clId="Web-{F0377E30-886B-DB42-ACB8-3678F3FD3736}" dt="2026-06-30T16:45:56.985" v="42" actId="14100"/>
          <ac:spMkLst>
            <pc:docMk/>
            <pc:sldMk cId="1184284165" sldId="375"/>
            <ac:spMk id="4" creationId="{C51CC47E-3551-3492-8757-7037306D34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185B40BD-2E15-4933-A8CC-EF87E5E8CB9D}" type="datetimeFigureOut">
              <a:t>7/1/2026</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DF55B92-167C-47CC-A073-E4C9C3EA7F91}" type="slidenum">
              <a:t>‹#›</a:t>
            </a:fld>
            <a:endParaRPr lang="en-US"/>
          </a:p>
        </p:txBody>
      </p:sp>
    </p:spTree>
    <p:extLst>
      <p:ext uri="{BB962C8B-B14F-4D97-AF65-F5344CB8AC3E}">
        <p14:creationId xmlns:p14="http://schemas.microsoft.com/office/powerpoint/2010/main" val="681310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F55B92-167C-47CC-A073-E4C9C3EA7F91}" type="slidenum">
              <a:rPr lang="en-GB" smtClean="0"/>
              <a:t>3</a:t>
            </a:fld>
            <a:endParaRPr lang="en-GB"/>
          </a:p>
        </p:txBody>
      </p:sp>
    </p:spTree>
    <p:extLst>
      <p:ext uri="{BB962C8B-B14F-4D97-AF65-F5344CB8AC3E}">
        <p14:creationId xmlns:p14="http://schemas.microsoft.com/office/powerpoint/2010/main" val="157091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2FF90-0492-123C-A83F-F0EB371EB5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D7941-5681-5ABE-8EF3-64570D5EA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547F6-9A6B-3B4F-0F49-58D3AFE518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C0E06A8-1C79-4332-FE8B-48287FC8739F}"/>
              </a:ext>
            </a:extLst>
          </p:cNvPr>
          <p:cNvSpPr>
            <a:spLocks noGrp="1"/>
          </p:cNvSpPr>
          <p:nvPr>
            <p:ph type="sldNum" sz="quarter" idx="5"/>
          </p:nvPr>
        </p:nvSpPr>
        <p:spPr/>
        <p:txBody>
          <a:bodyPr/>
          <a:lstStyle/>
          <a:p>
            <a:fld id="{1DF55B92-167C-47CC-A073-E4C9C3EA7F91}" type="slidenum">
              <a:rPr lang="en-GB" smtClean="0"/>
              <a:t>4</a:t>
            </a:fld>
            <a:endParaRPr lang="en-GB"/>
          </a:p>
        </p:txBody>
      </p:sp>
    </p:spTree>
    <p:extLst>
      <p:ext uri="{BB962C8B-B14F-4D97-AF65-F5344CB8AC3E}">
        <p14:creationId xmlns:p14="http://schemas.microsoft.com/office/powerpoint/2010/main" val="389449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B195-C78E-48BA-A4A8-3EB836E57ECA}"/>
              </a:ext>
            </a:extLst>
          </p:cNvPr>
          <p:cNvSpPr>
            <a:spLocks noGrp="1"/>
          </p:cNvSpPr>
          <p:nvPr>
            <p:ph type="ctrTitle" hasCustomPrompt="1"/>
          </p:nvPr>
        </p:nvSpPr>
        <p:spPr>
          <a:xfrm>
            <a:off x="1524000" y="136525"/>
            <a:ext cx="9144000" cy="1070421"/>
          </a:xfrm>
        </p:spPr>
        <p:txBody>
          <a:bodyPr anchor="b"/>
          <a:lstStyle>
            <a:lvl1pPr algn="ctr">
              <a:defRPr sz="6000" b="1" u="sng">
                <a:solidFill>
                  <a:srgbClr val="002060"/>
                </a:solidFill>
                <a:latin typeface="Avenir Next LT Pro Light" panose="020B0304020202020204" pitchFamily="34" charset="0"/>
              </a:defRPr>
            </a:lvl1pPr>
          </a:lstStyle>
          <a:p>
            <a:r>
              <a:rPr lang="en-US"/>
              <a:t>Edit</a:t>
            </a:r>
            <a:endParaRPr lang="en-GB"/>
          </a:p>
        </p:txBody>
      </p:sp>
      <p:sp>
        <p:nvSpPr>
          <p:cNvPr id="8" name="Content Placeholder 7">
            <a:extLst>
              <a:ext uri="{FF2B5EF4-FFF2-40B4-BE49-F238E27FC236}">
                <a16:creationId xmlns:a16="http://schemas.microsoft.com/office/drawing/2014/main" id="{0129EF7C-4BB7-40D4-9BAA-51D32B2B5613}"/>
              </a:ext>
            </a:extLst>
          </p:cNvPr>
          <p:cNvSpPr>
            <a:spLocks noGrp="1"/>
          </p:cNvSpPr>
          <p:nvPr>
            <p:ph sz="quarter" idx="13" hasCustomPrompt="1"/>
          </p:nvPr>
        </p:nvSpPr>
        <p:spPr>
          <a:xfrm>
            <a:off x="402525" y="1572947"/>
            <a:ext cx="4114800" cy="1039811"/>
          </a:xfrm>
          <a:ln w="28575">
            <a:solidFill>
              <a:srgbClr val="00B0F0"/>
            </a:solidFill>
          </a:ln>
        </p:spPr>
        <p:txBody>
          <a:bodyPr/>
          <a:lstStyle>
            <a:lvl1pPr marL="0" indent="0" algn="ctr">
              <a:buNone/>
              <a:defRPr>
                <a:latin typeface="Avenir Next LT Pro Light" panose="020B0304020202020204" pitchFamily="34" charset="0"/>
              </a:defRPr>
            </a:lvl1pPr>
          </a:lstStyle>
          <a:p>
            <a:pPr lvl="0"/>
            <a:r>
              <a:rPr lang="en-US"/>
              <a:t>1. </a:t>
            </a:r>
            <a:endParaRPr lang="en-GB"/>
          </a:p>
        </p:txBody>
      </p:sp>
      <p:sp>
        <p:nvSpPr>
          <p:cNvPr id="10" name="Content Placeholder 9">
            <a:extLst>
              <a:ext uri="{FF2B5EF4-FFF2-40B4-BE49-F238E27FC236}">
                <a16:creationId xmlns:a16="http://schemas.microsoft.com/office/drawing/2014/main" id="{54DBB15E-1249-49AF-B121-20FB9D994A78}"/>
              </a:ext>
            </a:extLst>
          </p:cNvPr>
          <p:cNvSpPr>
            <a:spLocks noGrp="1"/>
          </p:cNvSpPr>
          <p:nvPr>
            <p:ph sz="quarter" idx="14" hasCustomPrompt="1"/>
          </p:nvPr>
        </p:nvSpPr>
        <p:spPr>
          <a:xfrm>
            <a:off x="402525" y="2968621"/>
            <a:ext cx="4114800" cy="1039813"/>
          </a:xfrm>
          <a:ln w="28575">
            <a:solidFill>
              <a:srgbClr val="0070C0"/>
            </a:solidFill>
          </a:ln>
        </p:spPr>
        <p:txBody>
          <a:bodyPr/>
          <a:lstStyle>
            <a:lvl1pPr marL="0" indent="0" algn="ctr">
              <a:buNone/>
              <a:defRPr>
                <a:latin typeface="Avenir Next LT Pro Light" panose="020B0304020202020204" pitchFamily="34" charset="0"/>
              </a:defRPr>
            </a:lvl1pPr>
          </a:lstStyle>
          <a:p>
            <a:pPr lvl="0"/>
            <a:r>
              <a:rPr lang="en-GB"/>
              <a:t>2. </a:t>
            </a:r>
          </a:p>
        </p:txBody>
      </p:sp>
      <p:sp>
        <p:nvSpPr>
          <p:cNvPr id="12" name="Content Placeholder 11">
            <a:extLst>
              <a:ext uri="{FF2B5EF4-FFF2-40B4-BE49-F238E27FC236}">
                <a16:creationId xmlns:a16="http://schemas.microsoft.com/office/drawing/2014/main" id="{1C860C74-D5C6-4935-B01C-5C468B9F02F1}"/>
              </a:ext>
            </a:extLst>
          </p:cNvPr>
          <p:cNvSpPr>
            <a:spLocks noGrp="1"/>
          </p:cNvSpPr>
          <p:nvPr>
            <p:ph sz="quarter" idx="15" hasCustomPrompt="1"/>
          </p:nvPr>
        </p:nvSpPr>
        <p:spPr>
          <a:xfrm>
            <a:off x="402530" y="4400551"/>
            <a:ext cx="4114795" cy="1039812"/>
          </a:xfrm>
          <a:ln w="28575">
            <a:solidFill>
              <a:srgbClr val="002060"/>
            </a:solidFill>
          </a:ln>
        </p:spPr>
        <p:txBody>
          <a:bodyPr/>
          <a:lstStyle>
            <a:lvl1pPr marL="0" indent="0" algn="ctr">
              <a:buNone/>
              <a:defRPr>
                <a:latin typeface="Avenir Next LT Pro Light" panose="020B0304020202020204" pitchFamily="34" charset="0"/>
              </a:defRPr>
            </a:lvl1pPr>
          </a:lstStyle>
          <a:p>
            <a:pPr lvl="0"/>
            <a:r>
              <a:rPr lang="en-US"/>
              <a:t>3. </a:t>
            </a:r>
            <a:endParaRPr lang="en-GB"/>
          </a:p>
        </p:txBody>
      </p:sp>
      <p:cxnSp>
        <p:nvCxnSpPr>
          <p:cNvPr id="13" name="Straight Connector 12">
            <a:extLst>
              <a:ext uri="{FF2B5EF4-FFF2-40B4-BE49-F238E27FC236}">
                <a16:creationId xmlns:a16="http://schemas.microsoft.com/office/drawing/2014/main" id="{8C7C70C6-2B1A-4419-B4B0-BF602D4790C7}"/>
              </a:ext>
            </a:extLst>
          </p:cNvPr>
          <p:cNvCxnSpPr>
            <a:cxnSpLocks/>
          </p:cNvCxnSpPr>
          <p:nvPr userDrawn="1"/>
        </p:nvCxnSpPr>
        <p:spPr>
          <a:xfrm>
            <a:off x="0" y="6749592"/>
            <a:ext cx="12192000" cy="0"/>
          </a:xfrm>
          <a:prstGeom prst="line">
            <a:avLst/>
          </a:prstGeom>
          <a:ln w="76200">
            <a:solidFill>
              <a:srgbClr val="53247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E11E2A-D0DF-4E6F-A23B-AB48215EB21B}"/>
              </a:ext>
            </a:extLst>
          </p:cNvPr>
          <p:cNvCxnSpPr>
            <a:cxnSpLocks/>
          </p:cNvCxnSpPr>
          <p:nvPr userDrawn="1"/>
        </p:nvCxnSpPr>
        <p:spPr>
          <a:xfrm flipV="1">
            <a:off x="105266" y="0"/>
            <a:ext cx="0" cy="6858000"/>
          </a:xfrm>
          <a:prstGeom prst="line">
            <a:avLst/>
          </a:prstGeom>
          <a:ln w="76200">
            <a:solidFill>
              <a:srgbClr val="532476"/>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shape&#10;&#10;Description automatically generated">
            <a:extLst>
              <a:ext uri="{FF2B5EF4-FFF2-40B4-BE49-F238E27FC236}">
                <a16:creationId xmlns:a16="http://schemas.microsoft.com/office/drawing/2014/main" id="{8D157E76-56C4-40CC-B460-88A75DDF5C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37867"/>
            <a:ext cx="829559" cy="829559"/>
          </a:xfrm>
          <a:prstGeom prst="rect">
            <a:avLst/>
          </a:prstGeom>
        </p:spPr>
      </p:pic>
      <p:sp>
        <p:nvSpPr>
          <p:cNvPr id="17" name="Content Placeholder 16">
            <a:extLst>
              <a:ext uri="{FF2B5EF4-FFF2-40B4-BE49-F238E27FC236}">
                <a16:creationId xmlns:a16="http://schemas.microsoft.com/office/drawing/2014/main" id="{73BEBCCE-317C-4C7F-BF7B-28A85F916E60}"/>
              </a:ext>
            </a:extLst>
          </p:cNvPr>
          <p:cNvSpPr>
            <a:spLocks noGrp="1"/>
          </p:cNvSpPr>
          <p:nvPr>
            <p:ph sz="quarter" idx="16" hasCustomPrompt="1"/>
          </p:nvPr>
        </p:nvSpPr>
        <p:spPr>
          <a:xfrm>
            <a:off x="968375" y="5637393"/>
            <a:ext cx="10874375" cy="828675"/>
          </a:xfrm>
          <a:ln w="28575">
            <a:solidFill>
              <a:srgbClr val="FFFF00"/>
            </a:solidFill>
          </a:ln>
        </p:spPr>
        <p:txBody>
          <a:bodyPr/>
          <a:lstStyle>
            <a:lvl1pPr marL="0" indent="0">
              <a:buNone/>
              <a:defRPr b="1">
                <a:latin typeface="Avenir Next LT Pro Light" panose="020B0304020202020204" pitchFamily="34" charset="0"/>
              </a:defRPr>
            </a:lvl1pPr>
          </a:lstStyle>
          <a:p>
            <a:pPr lvl="0"/>
            <a:r>
              <a:rPr lang="en-GB" b="1"/>
              <a:t>Keywords:</a:t>
            </a:r>
            <a:endParaRPr lang="en-GB"/>
          </a:p>
        </p:txBody>
      </p:sp>
      <p:sp>
        <p:nvSpPr>
          <p:cNvPr id="19" name="Content Placeholder 18">
            <a:extLst>
              <a:ext uri="{FF2B5EF4-FFF2-40B4-BE49-F238E27FC236}">
                <a16:creationId xmlns:a16="http://schemas.microsoft.com/office/drawing/2014/main" id="{6AFA4AE6-7588-439D-B866-9DFA142D4D4B}"/>
              </a:ext>
            </a:extLst>
          </p:cNvPr>
          <p:cNvSpPr>
            <a:spLocks noGrp="1"/>
          </p:cNvSpPr>
          <p:nvPr>
            <p:ph sz="quarter" idx="17" hasCustomPrompt="1"/>
          </p:nvPr>
        </p:nvSpPr>
        <p:spPr>
          <a:xfrm>
            <a:off x="4945063" y="1536694"/>
            <a:ext cx="6897687" cy="3903669"/>
          </a:xfrm>
          <a:ln w="28575">
            <a:solidFill>
              <a:srgbClr val="00B050"/>
            </a:solidFill>
          </a:ln>
        </p:spPr>
        <p:txBody>
          <a:bodyPr/>
          <a:lstStyle>
            <a:lvl1pPr marL="0" indent="0" algn="ctr">
              <a:buNone/>
              <a:defRPr>
                <a:latin typeface="Avenir Next LT Pro Light" panose="020B0304020202020204" pitchFamily="34" charset="0"/>
              </a:defRPr>
            </a:lvl1pPr>
          </a:lstStyle>
          <a:p>
            <a:pPr lvl="0"/>
            <a:r>
              <a:rPr lang="en-GB"/>
              <a:t>Edit</a:t>
            </a:r>
          </a:p>
        </p:txBody>
      </p:sp>
      <p:sp>
        <p:nvSpPr>
          <p:cNvPr id="22" name="Date Placeholder 3">
            <a:extLst>
              <a:ext uri="{FF2B5EF4-FFF2-40B4-BE49-F238E27FC236}">
                <a16:creationId xmlns:a16="http://schemas.microsoft.com/office/drawing/2014/main" id="{7FAA6229-8B85-4231-B466-77B3ADE95D15}"/>
              </a:ext>
            </a:extLst>
          </p:cNvPr>
          <p:cNvSpPr>
            <a:spLocks noGrp="1"/>
          </p:cNvSpPr>
          <p:nvPr>
            <p:ph type="dt" sz="half" idx="10"/>
          </p:nvPr>
        </p:nvSpPr>
        <p:spPr>
          <a:xfrm>
            <a:off x="8540318" y="65502"/>
            <a:ext cx="3545893" cy="365125"/>
          </a:xfrm>
        </p:spPr>
        <p:txBody>
          <a:bodyPr/>
          <a:lstStyle>
            <a:lvl1pPr algn="r">
              <a:defRPr sz="2000">
                <a:solidFill>
                  <a:srgbClr val="002060"/>
                </a:solidFill>
                <a:latin typeface="Avenir Next LT Pro Light" panose="020B0304020202020204" pitchFamily="34" charset="0"/>
              </a:defRPr>
            </a:lvl1pPr>
          </a:lstStyle>
          <a:p>
            <a:fld id="{B4E8F738-8EBD-4717-8431-58F5E7EDF754}" type="datetime2">
              <a:rPr lang="en-GB" smtClean="0"/>
              <a:t>Wednesday, 01 July 2026</a:t>
            </a:fld>
            <a:endParaRPr lang="en-GB"/>
          </a:p>
        </p:txBody>
      </p:sp>
      <p:sp>
        <p:nvSpPr>
          <p:cNvPr id="38" name="TextBox 37">
            <a:extLst>
              <a:ext uri="{FF2B5EF4-FFF2-40B4-BE49-F238E27FC236}">
                <a16:creationId xmlns:a16="http://schemas.microsoft.com/office/drawing/2014/main" id="{D9479932-1B32-4AFE-8866-FC898E5CBDCF}"/>
              </a:ext>
            </a:extLst>
          </p:cNvPr>
          <p:cNvSpPr txBox="1"/>
          <p:nvPr userDrawn="1"/>
        </p:nvSpPr>
        <p:spPr>
          <a:xfrm>
            <a:off x="10425413" y="6500628"/>
            <a:ext cx="2003322" cy="253916"/>
          </a:xfrm>
          <a:prstGeom prst="rect">
            <a:avLst/>
          </a:prstGeom>
          <a:noFill/>
        </p:spPr>
        <p:txBody>
          <a:bodyPr wrap="square" rtlCol="0">
            <a:spAutoFit/>
          </a:bodyPr>
          <a:lstStyle/>
          <a:p>
            <a:r>
              <a:rPr lang="en-GB" sz="1050">
                <a:solidFill>
                  <a:srgbClr val="002060"/>
                </a:solidFill>
                <a:latin typeface="Avenir Next LT Pro Light" panose="020B0304020202020204" pitchFamily="34" charset="0"/>
              </a:rPr>
              <a:t>© Magister Resources 2023</a:t>
            </a:r>
          </a:p>
        </p:txBody>
      </p:sp>
    </p:spTree>
    <p:extLst>
      <p:ext uri="{BB962C8B-B14F-4D97-AF65-F5344CB8AC3E}">
        <p14:creationId xmlns:p14="http://schemas.microsoft.com/office/powerpoint/2010/main" val="1484404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senco@sjcs.org.uk"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png"/><Relationship Id="rId16"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transition@sjcs.org.uk"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F6905-EEF5-BA02-F67C-ECCEA99D32C0}"/>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AA1BEDA8-791A-4BD1-7ABB-7E2E265CFCFF}"/>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481D3DA4-7DDB-1AF6-B32C-6515307F7A2E}"/>
              </a:ext>
            </a:extLst>
          </p:cNvPr>
          <p:cNvSpPr>
            <a:spLocks noGrp="1"/>
          </p:cNvSpPr>
          <p:nvPr>
            <p:ph type="title"/>
          </p:nvPr>
        </p:nvSpPr>
        <p:spPr>
          <a:xfrm>
            <a:off x="1432035" y="3961"/>
            <a:ext cx="9930232" cy="1834102"/>
          </a:xfrm>
        </p:spPr>
        <p:txBody>
          <a:bodyPr/>
          <a:lstStyle/>
          <a:p>
            <a:pPr algn="r"/>
            <a:r>
              <a:rPr lang="en-GB" b="1">
                <a:solidFill>
                  <a:schemeClr val="bg1"/>
                </a:solidFill>
                <a:cs typeface="Calibri Light"/>
              </a:rPr>
              <a:t>Prayer and Values Tree (MHI)</a:t>
            </a:r>
          </a:p>
        </p:txBody>
      </p:sp>
      <p:sp>
        <p:nvSpPr>
          <p:cNvPr id="6" name="Content Placeholder 5">
            <a:extLst>
              <a:ext uri="{FF2B5EF4-FFF2-40B4-BE49-F238E27FC236}">
                <a16:creationId xmlns:a16="http://schemas.microsoft.com/office/drawing/2014/main" id="{CB66D0C7-1764-0696-0661-AFE1146431DC}"/>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66E8EDCB-567C-1F8F-8CB2-6105F759DFF0}"/>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pic>
        <p:nvPicPr>
          <p:cNvPr id="3" name="Picture 2" descr="A cross with words on it&#10;&#10;AI-generated content may be incorrect.">
            <a:extLst>
              <a:ext uri="{FF2B5EF4-FFF2-40B4-BE49-F238E27FC236}">
                <a16:creationId xmlns:a16="http://schemas.microsoft.com/office/drawing/2014/main" id="{BBD70EF4-FF84-5F5B-DD48-5D7D6F665B9E}"/>
              </a:ext>
            </a:extLst>
          </p:cNvPr>
          <p:cNvPicPr>
            <a:picLocks noChangeAspect="1"/>
          </p:cNvPicPr>
          <p:nvPr/>
        </p:nvPicPr>
        <p:blipFill>
          <a:blip r:embed="rId3"/>
          <a:stretch>
            <a:fillRect/>
          </a:stretch>
        </p:blipFill>
        <p:spPr>
          <a:xfrm>
            <a:off x="8251546" y="1925239"/>
            <a:ext cx="3318448" cy="4681013"/>
          </a:xfrm>
          <a:prstGeom prst="rect">
            <a:avLst/>
          </a:prstGeom>
        </p:spPr>
      </p:pic>
      <p:sp>
        <p:nvSpPr>
          <p:cNvPr id="8" name="TextBox 7">
            <a:extLst>
              <a:ext uri="{FF2B5EF4-FFF2-40B4-BE49-F238E27FC236}">
                <a16:creationId xmlns:a16="http://schemas.microsoft.com/office/drawing/2014/main" id="{FCC180EB-D6E6-283A-35EA-6631CAF3E519}"/>
              </a:ext>
            </a:extLst>
          </p:cNvPr>
          <p:cNvSpPr txBox="1"/>
          <p:nvPr/>
        </p:nvSpPr>
        <p:spPr>
          <a:xfrm>
            <a:off x="1135935" y="2540504"/>
            <a:ext cx="6074734"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t>Welcome to St Joseph's</a:t>
            </a:r>
          </a:p>
          <a:p>
            <a:endParaRPr lang="en-US" sz="4400"/>
          </a:p>
          <a:p>
            <a:r>
              <a:rPr lang="en-US" sz="4400"/>
              <a:t>We are on an exciting journey together.</a:t>
            </a:r>
          </a:p>
        </p:txBody>
      </p:sp>
    </p:spTree>
    <p:extLst>
      <p:ext uri="{BB962C8B-B14F-4D97-AF65-F5344CB8AC3E}">
        <p14:creationId xmlns:p14="http://schemas.microsoft.com/office/powerpoint/2010/main" val="22261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C2AA8-E08A-B051-3EA2-C8E5FF69CEBF}"/>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8B73833B-FBB2-ED36-8C5F-D546D966620D}"/>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EE8F33A3-BE4E-03E5-EBD8-23CDEB0E6564}"/>
              </a:ext>
            </a:extLst>
          </p:cNvPr>
          <p:cNvSpPr>
            <a:spLocks noGrp="1"/>
          </p:cNvSpPr>
          <p:nvPr>
            <p:ph type="title"/>
          </p:nvPr>
        </p:nvSpPr>
        <p:spPr>
          <a:xfrm>
            <a:off x="4958499" y="128007"/>
            <a:ext cx="6873373" cy="1515126"/>
          </a:xfrm>
        </p:spPr>
        <p:txBody>
          <a:bodyPr/>
          <a:lstStyle/>
          <a:p>
            <a:pPr algn="r"/>
            <a:r>
              <a:rPr lang="en-GB" b="1">
                <a:solidFill>
                  <a:schemeClr val="bg1"/>
                </a:solidFill>
                <a:cs typeface="Calibri Light"/>
              </a:rPr>
              <a:t>Our Curriculum (RRO)</a:t>
            </a:r>
          </a:p>
        </p:txBody>
      </p:sp>
      <p:sp>
        <p:nvSpPr>
          <p:cNvPr id="6" name="Content Placeholder 5">
            <a:extLst>
              <a:ext uri="{FF2B5EF4-FFF2-40B4-BE49-F238E27FC236}">
                <a16:creationId xmlns:a16="http://schemas.microsoft.com/office/drawing/2014/main" id="{558512CE-793C-5A00-1CDA-958F49E240E0}"/>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A8F0ECDC-1483-1184-A811-4480A3C8CCEA}"/>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492F1A90-E199-7A39-48C7-F4503BACCA55}"/>
              </a:ext>
            </a:extLst>
          </p:cNvPr>
          <p:cNvSpPr txBox="1"/>
          <p:nvPr/>
        </p:nvSpPr>
        <p:spPr>
          <a:xfrm>
            <a:off x="340720" y="1974311"/>
            <a:ext cx="11487002" cy="49671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b="1" u="sng">
                <a:latin typeface="Aptos"/>
              </a:rPr>
              <a:t>Key Stage 3 (Yr-9) - Breadth</a:t>
            </a:r>
            <a:endParaRPr lang="en-US" sz="2000" u="sng">
              <a:latin typeface="Aptos"/>
            </a:endParaRPr>
          </a:p>
          <a:p>
            <a:pPr marL="285750" indent="-285750">
              <a:lnSpc>
                <a:spcPct val="90000"/>
              </a:lnSpc>
              <a:spcBef>
                <a:spcPts val="1000"/>
              </a:spcBef>
              <a:buFont typeface="Arial"/>
              <a:buChar char="•"/>
            </a:pPr>
            <a:r>
              <a:rPr lang="en-US" sz="1900">
                <a:latin typeface="Aptos"/>
              </a:rPr>
              <a:t>Varied curriculum with 16 different subjects being studied</a:t>
            </a:r>
          </a:p>
          <a:p>
            <a:pPr marL="285750" indent="-285750">
              <a:lnSpc>
                <a:spcPct val="90000"/>
              </a:lnSpc>
              <a:spcBef>
                <a:spcPts val="1000"/>
              </a:spcBef>
              <a:buFont typeface="Arial"/>
              <a:buChar char="•"/>
            </a:pPr>
            <a:r>
              <a:rPr lang="en-US" sz="1900" b="1">
                <a:latin typeface="Aptos"/>
              </a:rPr>
              <a:t>Core:</a:t>
            </a:r>
            <a:r>
              <a:rPr lang="en-US" sz="1900">
                <a:latin typeface="Aptos"/>
              </a:rPr>
              <a:t> Maths (7), English (8), Science (6), RE (5)</a:t>
            </a:r>
          </a:p>
          <a:p>
            <a:pPr marL="285750" indent="-285750">
              <a:lnSpc>
                <a:spcPct val="90000"/>
              </a:lnSpc>
              <a:spcBef>
                <a:spcPts val="1000"/>
              </a:spcBef>
              <a:buFont typeface="Arial"/>
              <a:buChar char="•"/>
            </a:pPr>
            <a:r>
              <a:rPr lang="en-US" sz="1900" b="1">
                <a:latin typeface="Aptos"/>
              </a:rPr>
              <a:t>Humanities &amp; Arts:</a:t>
            </a:r>
            <a:r>
              <a:rPr lang="en-US" sz="1900">
                <a:latin typeface="Aptos"/>
              </a:rPr>
              <a:t> Spanish / French (3), Geography (2), History (2)</a:t>
            </a:r>
          </a:p>
          <a:p>
            <a:pPr marL="285750" indent="-285750">
              <a:lnSpc>
                <a:spcPct val="90000"/>
              </a:lnSpc>
              <a:spcBef>
                <a:spcPts val="1000"/>
              </a:spcBef>
              <a:buFont typeface="Arial"/>
              <a:buChar char="•"/>
            </a:pPr>
            <a:r>
              <a:rPr lang="en-US" sz="1900" b="1">
                <a:latin typeface="Aptos"/>
              </a:rPr>
              <a:t>Creative: </a:t>
            </a:r>
            <a:r>
              <a:rPr lang="en-US" sz="1900">
                <a:latin typeface="Aptos"/>
              </a:rPr>
              <a:t>Music (2), Art (2), Computer Science (2), Drama (1)</a:t>
            </a:r>
          </a:p>
          <a:p>
            <a:pPr marL="285750" indent="-285750">
              <a:lnSpc>
                <a:spcPct val="90000"/>
              </a:lnSpc>
              <a:spcBef>
                <a:spcPts val="1000"/>
              </a:spcBef>
              <a:buFont typeface="Arial"/>
              <a:buChar char="•"/>
            </a:pPr>
            <a:r>
              <a:rPr lang="en-US" sz="1900" b="1">
                <a:latin typeface="Aptos"/>
              </a:rPr>
              <a:t>Creative Carousel</a:t>
            </a:r>
            <a:r>
              <a:rPr lang="en-US" sz="1900">
                <a:latin typeface="Aptos"/>
              </a:rPr>
              <a:t>: Food Tech, Business Studies, Design, Textiles – 9-week block of all 4 subjects (smaller group sizes)</a:t>
            </a:r>
          </a:p>
          <a:p>
            <a:pPr marL="285750" indent="-285750">
              <a:lnSpc>
                <a:spcPct val="90000"/>
              </a:lnSpc>
              <a:spcBef>
                <a:spcPts val="1000"/>
              </a:spcBef>
              <a:buFont typeface="Arial"/>
              <a:buChar char="•"/>
            </a:pPr>
            <a:r>
              <a:rPr lang="en-US" sz="1900" b="1">
                <a:latin typeface="Aptos"/>
              </a:rPr>
              <a:t>Physical Education &amp; Enrichment</a:t>
            </a:r>
            <a:r>
              <a:rPr lang="en-US" sz="1900">
                <a:latin typeface="Aptos"/>
              </a:rPr>
              <a:t> (5) - Yr7 Mon P5 is Enrichment</a:t>
            </a:r>
          </a:p>
          <a:p>
            <a:pPr>
              <a:lnSpc>
                <a:spcPct val="90000"/>
              </a:lnSpc>
              <a:spcBef>
                <a:spcPts val="1000"/>
              </a:spcBef>
            </a:pPr>
            <a:endParaRPr lang="en-US" sz="2000">
              <a:latin typeface="Aptos"/>
            </a:endParaRPr>
          </a:p>
          <a:p>
            <a:pPr>
              <a:lnSpc>
                <a:spcPct val="90000"/>
              </a:lnSpc>
              <a:spcBef>
                <a:spcPts val="1000"/>
              </a:spcBef>
            </a:pPr>
            <a:r>
              <a:rPr lang="en-US" sz="2000" b="1" u="sng">
                <a:latin typeface="Aptos"/>
              </a:rPr>
              <a:t>Key Stage 4 (Yr10-11) - Depth</a:t>
            </a:r>
            <a:endParaRPr lang="en-US" sz="2000" u="sng">
              <a:latin typeface="Aptos"/>
            </a:endParaRPr>
          </a:p>
          <a:p>
            <a:pPr marL="285750" indent="-285750">
              <a:lnSpc>
                <a:spcPct val="90000"/>
              </a:lnSpc>
              <a:spcBef>
                <a:spcPts val="1000"/>
              </a:spcBef>
              <a:buFont typeface="Arial"/>
              <a:buChar char="•"/>
            </a:pPr>
            <a:r>
              <a:rPr lang="en-US" sz="1900">
                <a:latin typeface="Aptos"/>
              </a:rPr>
              <a:t>Varied and balanced curriculum</a:t>
            </a:r>
          </a:p>
          <a:p>
            <a:pPr marL="285750" indent="-285750">
              <a:lnSpc>
                <a:spcPct val="90000"/>
              </a:lnSpc>
              <a:spcBef>
                <a:spcPts val="1000"/>
              </a:spcBef>
              <a:buFont typeface="Arial"/>
              <a:buChar char="•"/>
            </a:pPr>
            <a:r>
              <a:rPr lang="en-US" sz="1900">
                <a:latin typeface="Aptos"/>
              </a:rPr>
              <a:t>3 options choices – creative and academic subjects represented </a:t>
            </a:r>
          </a:p>
          <a:p>
            <a:pPr marL="285750" indent="-285750">
              <a:lnSpc>
                <a:spcPct val="90000"/>
              </a:lnSpc>
              <a:spcBef>
                <a:spcPts val="1000"/>
              </a:spcBef>
              <a:buFont typeface="Arial"/>
              <a:buChar char="•"/>
            </a:pPr>
            <a:r>
              <a:rPr lang="en-US" sz="1900">
                <a:latin typeface="Aptos"/>
              </a:rPr>
              <a:t>All students take 9 GCSEs</a:t>
            </a:r>
            <a:endParaRPr lang="en-US">
              <a:latin typeface="Aptos"/>
            </a:endParaRPr>
          </a:p>
        </p:txBody>
      </p:sp>
    </p:spTree>
    <p:extLst>
      <p:ext uri="{BB962C8B-B14F-4D97-AF65-F5344CB8AC3E}">
        <p14:creationId xmlns:p14="http://schemas.microsoft.com/office/powerpoint/2010/main" val="20556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E06E9-B4E2-81B3-20C6-CAB6380B7562}"/>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67A76D08-9DA8-7825-EFE9-A83172E52631}"/>
              </a:ext>
            </a:extLst>
          </p:cNvPr>
          <p:cNvPicPr>
            <a:picLocks noChangeAspect="1"/>
          </p:cNvPicPr>
          <p:nvPr/>
        </p:nvPicPr>
        <p:blipFill>
          <a:blip r:embed="rId2"/>
          <a:srcRect t="16469" r="50"/>
          <a:stretch/>
        </p:blipFill>
        <p:spPr>
          <a:xfrm>
            <a:off x="-8861" y="3961"/>
            <a:ext cx="12198102" cy="1922577"/>
          </a:xfrm>
          <a:prstGeom prst="rect">
            <a:avLst/>
          </a:prstGeom>
        </p:spPr>
      </p:pic>
      <p:sp>
        <p:nvSpPr>
          <p:cNvPr id="2" name="Title 1">
            <a:extLst>
              <a:ext uri="{FF2B5EF4-FFF2-40B4-BE49-F238E27FC236}">
                <a16:creationId xmlns:a16="http://schemas.microsoft.com/office/drawing/2014/main" id="{A8FA9EE0-7D5F-E447-D78D-1B4400645BC0}"/>
              </a:ext>
            </a:extLst>
          </p:cNvPr>
          <p:cNvSpPr>
            <a:spLocks noGrp="1"/>
          </p:cNvSpPr>
          <p:nvPr>
            <p:ph type="title"/>
          </p:nvPr>
        </p:nvSpPr>
        <p:spPr>
          <a:xfrm>
            <a:off x="3168686" y="198891"/>
            <a:ext cx="8441674" cy="1515126"/>
          </a:xfrm>
        </p:spPr>
        <p:txBody>
          <a:bodyPr/>
          <a:lstStyle/>
          <a:p>
            <a:pPr algn="r"/>
            <a:r>
              <a:rPr lang="en-GB" b="1">
                <a:solidFill>
                  <a:schemeClr val="bg1"/>
                </a:solidFill>
                <a:cs typeface="Calibri Light"/>
              </a:rPr>
              <a:t>Homework (RRO)</a:t>
            </a:r>
          </a:p>
        </p:txBody>
      </p:sp>
      <p:sp>
        <p:nvSpPr>
          <p:cNvPr id="5" name="Content Placeholder 4">
            <a:extLst>
              <a:ext uri="{FF2B5EF4-FFF2-40B4-BE49-F238E27FC236}">
                <a16:creationId xmlns:a16="http://schemas.microsoft.com/office/drawing/2014/main" id="{9694CE39-4759-FC83-C158-F307FE3D5E89}"/>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7" name="TextBox 6">
            <a:extLst>
              <a:ext uri="{FF2B5EF4-FFF2-40B4-BE49-F238E27FC236}">
                <a16:creationId xmlns:a16="http://schemas.microsoft.com/office/drawing/2014/main" id="{9FF7740D-03F9-CECC-7C62-B07E6DCF54BB}"/>
              </a:ext>
            </a:extLst>
          </p:cNvPr>
          <p:cNvSpPr txBox="1"/>
          <p:nvPr/>
        </p:nvSpPr>
        <p:spPr>
          <a:xfrm>
            <a:off x="549338" y="2097045"/>
            <a:ext cx="488015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How do we approach homework?</a:t>
            </a:r>
          </a:p>
        </p:txBody>
      </p:sp>
      <p:sp>
        <p:nvSpPr>
          <p:cNvPr id="9" name="TextBox 8">
            <a:extLst>
              <a:ext uri="{FF2B5EF4-FFF2-40B4-BE49-F238E27FC236}">
                <a16:creationId xmlns:a16="http://schemas.microsoft.com/office/drawing/2014/main" id="{0B03F3DA-9E93-881D-5EFB-E7EAA6B08A71}"/>
              </a:ext>
            </a:extLst>
          </p:cNvPr>
          <p:cNvSpPr txBox="1"/>
          <p:nvPr/>
        </p:nvSpPr>
        <p:spPr>
          <a:xfrm>
            <a:off x="342295" y="3032286"/>
            <a:ext cx="5294241" cy="46166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u="sng"/>
              <a:t>In the way we wish our own teachers had when we were at school!</a:t>
            </a:r>
          </a:p>
          <a:p>
            <a:pPr marL="285750" indent="-285750">
              <a:buFont typeface="Arial"/>
              <a:buChar char="•"/>
            </a:pPr>
            <a:r>
              <a:rPr lang="en-US" sz="2000"/>
              <a:t>Homework forms a valuable part of our curriculum / assessment process – independent learning!</a:t>
            </a:r>
          </a:p>
          <a:p>
            <a:pPr marL="285750" indent="-285750">
              <a:buFont typeface="Arial"/>
              <a:buChar char="•"/>
            </a:pPr>
            <a:r>
              <a:rPr lang="en-US" sz="2000"/>
              <a:t>Only set when it adds value –reinforce, consolidate or pre-learning</a:t>
            </a:r>
          </a:p>
          <a:p>
            <a:pPr marL="285750" indent="-285750">
              <a:buFont typeface="Arial"/>
              <a:buChar char="•"/>
            </a:pPr>
            <a:r>
              <a:rPr lang="en-US" sz="2000"/>
              <a:t>But we also appreciate the need for students to unwind / relax, pursue outside of school clubs / hobbies and spend time with family</a:t>
            </a:r>
          </a:p>
          <a:p>
            <a:pPr marL="285750" indent="-285750">
              <a:buFont typeface="Arial"/>
              <a:buChar char="•"/>
            </a:pPr>
            <a:endParaRPr lang="en-US" sz="2000"/>
          </a:p>
          <a:p>
            <a:pPr marL="742950" lvl="1" indent="-285750">
              <a:buFont typeface="Arial"/>
              <a:buChar char="•"/>
            </a:pPr>
            <a:endParaRPr lang="en-US"/>
          </a:p>
          <a:p>
            <a:pPr marL="742950" lvl="1" indent="-285750">
              <a:buFont typeface="Arial"/>
              <a:buChar char="•"/>
            </a:pPr>
            <a:endParaRPr lang="en-US"/>
          </a:p>
          <a:p>
            <a:endParaRPr lang="en-US"/>
          </a:p>
        </p:txBody>
      </p:sp>
      <p:sp>
        <p:nvSpPr>
          <p:cNvPr id="12" name="TextBox 11">
            <a:extLst>
              <a:ext uri="{FF2B5EF4-FFF2-40B4-BE49-F238E27FC236}">
                <a16:creationId xmlns:a16="http://schemas.microsoft.com/office/drawing/2014/main" id="{84C0306A-BDE3-6406-E3FC-C84CF415178E}"/>
              </a:ext>
            </a:extLst>
          </p:cNvPr>
          <p:cNvSpPr txBox="1"/>
          <p:nvPr/>
        </p:nvSpPr>
        <p:spPr>
          <a:xfrm>
            <a:off x="6203050" y="2129632"/>
            <a:ext cx="48801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How will be set?</a:t>
            </a:r>
          </a:p>
        </p:txBody>
      </p:sp>
      <p:pic>
        <p:nvPicPr>
          <p:cNvPr id="3074" name="Picture 2" descr="SparxMaths (@SparxMaths) / X">
            <a:extLst>
              <a:ext uri="{FF2B5EF4-FFF2-40B4-BE49-F238E27FC236}">
                <a16:creationId xmlns:a16="http://schemas.microsoft.com/office/drawing/2014/main" id="{9D3D3788-2F16-F9D4-2965-1EA794D10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790" y="2687416"/>
            <a:ext cx="917460" cy="917460"/>
          </a:xfrm>
          <a:prstGeom prst="roundRect">
            <a:avLst/>
          </a:prstGeom>
          <a:noFill/>
          <a:extLst>
            <a:ext uri="{909E8E84-426E-40DD-AFC4-6F175D3DCCD1}">
              <a14:hiddenFill xmlns:a14="http://schemas.microsoft.com/office/drawing/2010/main">
                <a:solidFill>
                  <a:srgbClr val="FFFFFF"/>
                </a:solidFill>
              </a14:hiddenFill>
            </a:ext>
          </a:extLst>
        </p:spPr>
      </p:pic>
      <p:pic>
        <p:nvPicPr>
          <p:cNvPr id="3076" name="Picture 4" descr="Sparx Science (@sparxscience) / X">
            <a:extLst>
              <a:ext uri="{FF2B5EF4-FFF2-40B4-BE49-F238E27FC236}">
                <a16:creationId xmlns:a16="http://schemas.microsoft.com/office/drawing/2014/main" id="{A40F77B1-A57C-94CB-56B9-CE87D744E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401" y="2665496"/>
            <a:ext cx="917461" cy="917461"/>
          </a:xfrm>
          <a:prstGeom prst="roundRect">
            <a:avLst/>
          </a:prstGeom>
          <a:noFill/>
          <a:extLst>
            <a:ext uri="{909E8E84-426E-40DD-AFC4-6F175D3DCCD1}">
              <a14:hiddenFill xmlns:a14="http://schemas.microsoft.com/office/drawing/2010/main">
                <a:solidFill>
                  <a:srgbClr val="FFFFFF"/>
                </a:solidFill>
              </a14:hiddenFill>
            </a:ext>
          </a:extLst>
        </p:spPr>
      </p:pic>
      <p:pic>
        <p:nvPicPr>
          <p:cNvPr id="3078" name="Picture 6" descr="Sparx Reader (@SparxReader) / X">
            <a:extLst>
              <a:ext uri="{FF2B5EF4-FFF2-40B4-BE49-F238E27FC236}">
                <a16:creationId xmlns:a16="http://schemas.microsoft.com/office/drawing/2014/main" id="{C235BA99-C8AA-5663-CAA9-E0E55AD8C2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6736" y="2665496"/>
            <a:ext cx="917461" cy="917461"/>
          </a:xfrm>
          <a:prstGeom prst="round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92CD7CD4-FEA8-26CA-EB6B-3BE4E547C277}"/>
              </a:ext>
            </a:extLst>
          </p:cNvPr>
          <p:cNvCxnSpPr/>
          <p:nvPr/>
        </p:nvCxnSpPr>
        <p:spPr>
          <a:xfrm>
            <a:off x="5863472" y="2271860"/>
            <a:ext cx="0" cy="4195389"/>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F3430D0-3137-4E98-3F40-650F4A5C2C09}"/>
              </a:ext>
            </a:extLst>
          </p:cNvPr>
          <p:cNvSpPr txBox="1"/>
          <p:nvPr/>
        </p:nvSpPr>
        <p:spPr>
          <a:xfrm>
            <a:off x="6203050" y="3723223"/>
            <a:ext cx="5646653" cy="646331"/>
          </a:xfrm>
          <a:prstGeom prst="rect">
            <a:avLst/>
          </a:prstGeom>
          <a:noFill/>
        </p:spPr>
        <p:txBody>
          <a:bodyPr wrap="square" rtlCol="0">
            <a:spAutoFit/>
          </a:bodyPr>
          <a:lstStyle/>
          <a:p>
            <a:r>
              <a:rPr lang="en-GB"/>
              <a:t>Designed to be easy and simple for students and parents:</a:t>
            </a:r>
          </a:p>
        </p:txBody>
      </p:sp>
      <p:sp>
        <p:nvSpPr>
          <p:cNvPr id="25" name="TextBox 24">
            <a:extLst>
              <a:ext uri="{FF2B5EF4-FFF2-40B4-BE49-F238E27FC236}">
                <a16:creationId xmlns:a16="http://schemas.microsoft.com/office/drawing/2014/main" id="{56663E8D-A5E2-BAA8-0501-AFED16F94E4C}"/>
              </a:ext>
            </a:extLst>
          </p:cNvPr>
          <p:cNvSpPr txBox="1"/>
          <p:nvPr/>
        </p:nvSpPr>
        <p:spPr>
          <a:xfrm>
            <a:off x="7301401" y="4114719"/>
            <a:ext cx="4651449" cy="1077218"/>
          </a:xfrm>
          <a:prstGeom prst="rect">
            <a:avLst/>
          </a:prstGeom>
          <a:noFill/>
        </p:spPr>
        <p:txBody>
          <a:bodyPr wrap="square" numCol="2" rtlCol="0">
            <a:spAutoFit/>
          </a:bodyPr>
          <a:lstStyle/>
          <a:p>
            <a:pPr marL="285750" indent="-285750">
              <a:buFont typeface="Arial" panose="020B0604020202020204" pitchFamily="34" charset="0"/>
              <a:buChar char="•"/>
            </a:pPr>
            <a:r>
              <a:rPr lang="en-GB" sz="1600" i="1"/>
              <a:t>Single-sign in</a:t>
            </a:r>
          </a:p>
          <a:p>
            <a:pPr marL="285750" indent="-285750">
              <a:buFont typeface="Arial" panose="020B0604020202020204" pitchFamily="34" charset="0"/>
              <a:buChar char="•"/>
            </a:pPr>
            <a:r>
              <a:rPr lang="en-GB" sz="1600" i="1"/>
              <a:t>Work on all devices</a:t>
            </a:r>
          </a:p>
          <a:p>
            <a:pPr marL="285750" indent="-285750">
              <a:buFont typeface="Arial" panose="020B0604020202020204" pitchFamily="34" charset="0"/>
              <a:buChar char="•"/>
            </a:pPr>
            <a:endParaRPr lang="en-GB" sz="1600" i="1"/>
          </a:p>
          <a:p>
            <a:pPr marL="285750" indent="-285750">
              <a:buFont typeface="Arial" panose="020B0604020202020204" pitchFamily="34" charset="0"/>
              <a:buChar char="•"/>
            </a:pPr>
            <a:endParaRPr lang="en-GB" sz="1600" i="1"/>
          </a:p>
          <a:p>
            <a:pPr marL="285750" indent="-285750">
              <a:buFont typeface="Arial" panose="020B0604020202020204" pitchFamily="34" charset="0"/>
              <a:buChar char="•"/>
            </a:pPr>
            <a:r>
              <a:rPr lang="en-GB" sz="1600" i="1"/>
              <a:t>Set Wed-Tue</a:t>
            </a:r>
          </a:p>
          <a:p>
            <a:pPr marL="285750" indent="-285750">
              <a:buFont typeface="Arial" panose="020B0604020202020204" pitchFamily="34" charset="0"/>
              <a:buChar char="•"/>
            </a:pPr>
            <a:r>
              <a:rPr lang="en-GB" sz="1600" i="1"/>
              <a:t>Instant feedback</a:t>
            </a:r>
          </a:p>
        </p:txBody>
      </p:sp>
      <p:pic>
        <p:nvPicPr>
          <p:cNvPr id="3080" name="Picture 8" descr="Class Charts | University of Birmingham School">
            <a:extLst>
              <a:ext uri="{FF2B5EF4-FFF2-40B4-BE49-F238E27FC236}">
                <a16:creationId xmlns:a16="http://schemas.microsoft.com/office/drawing/2014/main" id="{81D9CD2F-57D9-5693-8595-0D4979D6EA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402" t="11803" r="14330" b="14553"/>
          <a:stretch>
            <a:fillRect/>
          </a:stretch>
        </p:blipFill>
        <p:spPr bwMode="auto">
          <a:xfrm>
            <a:off x="6328529" y="5055791"/>
            <a:ext cx="2529314" cy="147453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chievement - Free sports and competition icons">
            <a:extLst>
              <a:ext uri="{FF2B5EF4-FFF2-40B4-BE49-F238E27FC236}">
                <a16:creationId xmlns:a16="http://schemas.microsoft.com/office/drawing/2014/main" id="{6DBC349E-9B6C-D392-A4E9-6C4C1808DB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946718">
            <a:off x="9077467" y="5110583"/>
            <a:ext cx="923421" cy="923421"/>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anction - Free security icons">
            <a:extLst>
              <a:ext uri="{FF2B5EF4-FFF2-40B4-BE49-F238E27FC236}">
                <a16:creationId xmlns:a16="http://schemas.microsoft.com/office/drawing/2014/main" id="{FD113A3B-3E66-1E03-F49A-C829C3CC9F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8752" y="5031681"/>
            <a:ext cx="811608" cy="81160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ompetition - Free people icons">
            <a:extLst>
              <a:ext uri="{FF2B5EF4-FFF2-40B4-BE49-F238E27FC236}">
                <a16:creationId xmlns:a16="http://schemas.microsoft.com/office/drawing/2014/main" id="{98E2B136-AD30-CA73-AE13-4E7DFFCBC7D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722" y="4950380"/>
            <a:ext cx="1447099" cy="144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11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7F6C0-7945-EE91-601F-36D576917076}"/>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0019190C-20F2-9F02-C60A-0F6E2770C306}"/>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7C18BF1D-B3E5-F74F-548E-519965A1606A}"/>
              </a:ext>
            </a:extLst>
          </p:cNvPr>
          <p:cNvSpPr>
            <a:spLocks noGrp="1"/>
          </p:cNvSpPr>
          <p:nvPr>
            <p:ph type="title"/>
          </p:nvPr>
        </p:nvSpPr>
        <p:spPr>
          <a:xfrm>
            <a:off x="4648382" y="-4899"/>
            <a:ext cx="6713885" cy="1523986"/>
          </a:xfrm>
        </p:spPr>
        <p:txBody>
          <a:bodyPr/>
          <a:lstStyle/>
          <a:p>
            <a:pPr algn="r"/>
            <a:r>
              <a:rPr lang="en-GB" b="1">
                <a:solidFill>
                  <a:schemeClr val="bg1"/>
                </a:solidFill>
                <a:cs typeface="Calibri Light"/>
              </a:rPr>
              <a:t>Pastoral Care and Inclusion (KMC)</a:t>
            </a:r>
          </a:p>
        </p:txBody>
      </p:sp>
      <p:sp>
        <p:nvSpPr>
          <p:cNvPr id="6" name="Content Placeholder 5">
            <a:extLst>
              <a:ext uri="{FF2B5EF4-FFF2-40B4-BE49-F238E27FC236}">
                <a16:creationId xmlns:a16="http://schemas.microsoft.com/office/drawing/2014/main" id="{AC7B2C55-22DB-9AAB-A86D-892A1C6E6B8B}"/>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115C5E43-00EB-5B43-415C-E598500A95C1}"/>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0C51D728-6C0D-BDBE-C581-989F2D2C568C}"/>
              </a:ext>
            </a:extLst>
          </p:cNvPr>
          <p:cNvSpPr txBox="1"/>
          <p:nvPr/>
        </p:nvSpPr>
        <p:spPr>
          <a:xfrm>
            <a:off x="5247606" y="2135330"/>
            <a:ext cx="6950532"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Our Inclusion Team has your child at the </a:t>
            </a:r>
            <a:r>
              <a:rPr lang="en-US" err="1"/>
              <a:t>centre</a:t>
            </a:r>
            <a:r>
              <a:rPr lang="en-US"/>
              <a:t> of everything we do. You will meet some of these key figures tonight, but we are all available whenever you need us.</a:t>
            </a:r>
          </a:p>
          <a:p>
            <a:endParaRPr lang="en-US"/>
          </a:p>
          <a:p>
            <a:r>
              <a:rPr lang="en-US"/>
              <a:t>The foremost person to support either your child, or you as a parents is the Form Tutor.</a:t>
            </a:r>
          </a:p>
          <a:p>
            <a:endParaRPr lang="en-US"/>
          </a:p>
          <a:p>
            <a:r>
              <a:rPr lang="en-US"/>
              <a:t>If more focused help or support is needed, then we have a dedicated team of staff to support your child's transition to St Joseph's. </a:t>
            </a:r>
          </a:p>
          <a:p>
            <a:endParaRPr lang="en-US"/>
          </a:p>
          <a:p>
            <a:r>
              <a:rPr lang="en-US" b="1"/>
              <a:t>Mr. Bennett </a:t>
            </a:r>
            <a:r>
              <a:rPr lang="en-US"/>
              <a:t>– Mental Health Lead</a:t>
            </a:r>
          </a:p>
          <a:p>
            <a:r>
              <a:rPr lang="en-US" b="1"/>
              <a:t>Mr. Blaho</a:t>
            </a:r>
            <a:r>
              <a:rPr lang="en-US"/>
              <a:t> – School Chaplain</a:t>
            </a:r>
          </a:p>
          <a:p>
            <a:r>
              <a:rPr lang="en-US" b="1"/>
              <a:t>Mrs. Sheppard</a:t>
            </a:r>
            <a:r>
              <a:rPr lang="en-US"/>
              <a:t> – Attendance Officer (more later!)</a:t>
            </a:r>
          </a:p>
          <a:p>
            <a:r>
              <a:rPr lang="en-US" b="1"/>
              <a:t>Mrs. Pearson</a:t>
            </a:r>
            <a:r>
              <a:rPr lang="en-US"/>
              <a:t> – Medical Officer</a:t>
            </a:r>
          </a:p>
          <a:p>
            <a:r>
              <a:rPr lang="en-US" b="1"/>
              <a:t>Mrs. Rose</a:t>
            </a:r>
            <a:r>
              <a:rPr lang="en-US"/>
              <a:t> – DSL - Operational </a:t>
            </a:r>
          </a:p>
        </p:txBody>
      </p:sp>
      <p:pic>
        <p:nvPicPr>
          <p:cNvPr id="3" name="Picture 2" descr="A screenshot of a computer&#10;&#10;AI-generated content may be incorrect.">
            <a:extLst>
              <a:ext uri="{FF2B5EF4-FFF2-40B4-BE49-F238E27FC236}">
                <a16:creationId xmlns:a16="http://schemas.microsoft.com/office/drawing/2014/main" id="{5F3F58D4-ECA1-2A0F-B3C9-3E881E792A5C}"/>
              </a:ext>
            </a:extLst>
          </p:cNvPr>
          <p:cNvPicPr>
            <a:picLocks noChangeAspect="1"/>
          </p:cNvPicPr>
          <p:nvPr/>
        </p:nvPicPr>
        <p:blipFill>
          <a:blip r:embed="rId3"/>
          <a:srcRect l="14869" t="8488" r="25898"/>
          <a:stretch>
            <a:fillRect/>
          </a:stretch>
        </p:blipFill>
        <p:spPr>
          <a:xfrm>
            <a:off x="211250" y="2137833"/>
            <a:ext cx="4442370" cy="4392088"/>
          </a:xfrm>
          <a:prstGeom prst="rect">
            <a:avLst/>
          </a:prstGeom>
        </p:spPr>
      </p:pic>
    </p:spTree>
    <p:extLst>
      <p:ext uri="{BB962C8B-B14F-4D97-AF65-F5344CB8AC3E}">
        <p14:creationId xmlns:p14="http://schemas.microsoft.com/office/powerpoint/2010/main" val="288704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8D166-3093-B44A-452F-E0A82431DE59}"/>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460A22E6-7E92-B49D-D8CF-98C91CDDE0A3}"/>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C6E59E9B-EC4A-186C-9E79-5E40EA98773B}"/>
              </a:ext>
            </a:extLst>
          </p:cNvPr>
          <p:cNvSpPr>
            <a:spLocks noGrp="1"/>
          </p:cNvSpPr>
          <p:nvPr>
            <p:ph type="title"/>
          </p:nvPr>
        </p:nvSpPr>
        <p:spPr>
          <a:xfrm>
            <a:off x="4648382" y="-4899"/>
            <a:ext cx="6713885" cy="1523986"/>
          </a:xfrm>
        </p:spPr>
        <p:txBody>
          <a:bodyPr/>
          <a:lstStyle/>
          <a:p>
            <a:pPr algn="r"/>
            <a:r>
              <a:rPr lang="en-GB" b="1">
                <a:solidFill>
                  <a:schemeClr val="bg1"/>
                </a:solidFill>
                <a:cs typeface="Calibri Light"/>
              </a:rPr>
              <a:t>Attendance (KMC)</a:t>
            </a:r>
          </a:p>
        </p:txBody>
      </p:sp>
      <p:sp>
        <p:nvSpPr>
          <p:cNvPr id="6" name="Content Placeholder 5">
            <a:extLst>
              <a:ext uri="{FF2B5EF4-FFF2-40B4-BE49-F238E27FC236}">
                <a16:creationId xmlns:a16="http://schemas.microsoft.com/office/drawing/2014/main" id="{B5804556-4213-253D-C729-2037026B39AF}"/>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312BBFC3-6B05-85E8-DC25-A9A9CE21CE49}"/>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E07C6082-F0B1-5FCE-5B44-206612B08231}"/>
              </a:ext>
            </a:extLst>
          </p:cNvPr>
          <p:cNvSpPr txBox="1"/>
          <p:nvPr/>
        </p:nvSpPr>
        <p:spPr>
          <a:xfrm>
            <a:off x="7501856" y="2346997"/>
            <a:ext cx="441582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Attendance Matters to us.</a:t>
            </a:r>
          </a:p>
          <a:p>
            <a:endParaRPr lang="en-US"/>
          </a:p>
          <a:p>
            <a:r>
              <a:rPr lang="en-US"/>
              <a:t>We understand there are times when attending school is impossible.</a:t>
            </a:r>
          </a:p>
          <a:p>
            <a:endParaRPr lang="en-US"/>
          </a:p>
          <a:p>
            <a:r>
              <a:rPr lang="en-US"/>
              <a:t>The impact of missed attendance is so significant we work closely with families to overcome any barriers that may exist.</a:t>
            </a:r>
          </a:p>
        </p:txBody>
      </p:sp>
      <p:pic>
        <p:nvPicPr>
          <p:cNvPr id="3" name="Picture 2" descr="A diagram of a school&#10;&#10;AI-generated content may be incorrect.">
            <a:extLst>
              <a:ext uri="{FF2B5EF4-FFF2-40B4-BE49-F238E27FC236}">
                <a16:creationId xmlns:a16="http://schemas.microsoft.com/office/drawing/2014/main" id="{7C33D40D-EC4D-6320-BE94-737033537E5C}"/>
              </a:ext>
            </a:extLst>
          </p:cNvPr>
          <p:cNvPicPr>
            <a:picLocks noChangeAspect="1"/>
          </p:cNvPicPr>
          <p:nvPr/>
        </p:nvPicPr>
        <p:blipFill>
          <a:blip r:embed="rId3"/>
          <a:stretch>
            <a:fillRect/>
          </a:stretch>
        </p:blipFill>
        <p:spPr>
          <a:xfrm>
            <a:off x="1221" y="2069042"/>
            <a:ext cx="7474683" cy="4603750"/>
          </a:xfrm>
          <a:prstGeom prst="rect">
            <a:avLst/>
          </a:prstGeom>
        </p:spPr>
      </p:pic>
    </p:spTree>
    <p:extLst>
      <p:ext uri="{BB962C8B-B14F-4D97-AF65-F5344CB8AC3E}">
        <p14:creationId xmlns:p14="http://schemas.microsoft.com/office/powerpoint/2010/main" val="20674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59FD7-E3C9-AFA5-41A9-557E0FF55432}"/>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8CA1F00A-793F-132B-5968-95482F0CEA67}"/>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B03CE3C1-5AD3-60DA-1A47-C037428C1471}"/>
              </a:ext>
            </a:extLst>
          </p:cNvPr>
          <p:cNvSpPr>
            <a:spLocks noGrp="1"/>
          </p:cNvSpPr>
          <p:nvPr>
            <p:ph type="title"/>
          </p:nvPr>
        </p:nvSpPr>
        <p:spPr>
          <a:xfrm>
            <a:off x="4648382" y="-4899"/>
            <a:ext cx="6713885" cy="1523986"/>
          </a:xfrm>
        </p:spPr>
        <p:txBody>
          <a:bodyPr/>
          <a:lstStyle/>
          <a:p>
            <a:pPr algn="r"/>
            <a:r>
              <a:rPr lang="en-GB" b="1">
                <a:solidFill>
                  <a:schemeClr val="bg1"/>
                </a:solidFill>
                <a:cs typeface="Calibri Light"/>
              </a:rPr>
              <a:t>SEND Department (EMA)</a:t>
            </a:r>
          </a:p>
        </p:txBody>
      </p:sp>
      <p:sp>
        <p:nvSpPr>
          <p:cNvPr id="6" name="Content Placeholder 5">
            <a:extLst>
              <a:ext uri="{FF2B5EF4-FFF2-40B4-BE49-F238E27FC236}">
                <a16:creationId xmlns:a16="http://schemas.microsoft.com/office/drawing/2014/main" id="{889D0649-8FB5-845D-2E52-A4D527CA729A}"/>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C92180EE-CA73-CAC1-8025-2EF7BD38BC5A}"/>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61E5916E-A99A-87E5-C070-467A744DC326}"/>
              </a:ext>
            </a:extLst>
          </p:cNvPr>
          <p:cNvSpPr txBox="1"/>
          <p:nvPr/>
        </p:nvSpPr>
        <p:spPr>
          <a:xfrm>
            <a:off x="10076326" y="2118536"/>
            <a:ext cx="1851503" cy="129266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err="1">
                <a:solidFill>
                  <a:srgbClr val="333333"/>
                </a:solidFill>
                <a:latin typeface="Lato"/>
                <a:ea typeface="Lato"/>
                <a:cs typeface="Lato"/>
              </a:rPr>
              <a:t>Mrs</a:t>
            </a:r>
            <a:r>
              <a:rPr lang="en-US" sz="1300">
                <a:solidFill>
                  <a:srgbClr val="333333"/>
                </a:solidFill>
                <a:latin typeface="Lato"/>
                <a:ea typeface="Lato"/>
                <a:cs typeface="Lato"/>
              </a:rPr>
              <a:t> Emma Maher, SENCO – </a:t>
            </a:r>
            <a:r>
              <a:rPr lang="en-US" sz="1300">
                <a:solidFill>
                  <a:srgbClr val="9C9A00"/>
                </a:solidFill>
                <a:latin typeface="Lato"/>
                <a:ea typeface="Lato"/>
                <a:cs typeface="Lato"/>
                <a:hlinkClick r:id="rId3"/>
              </a:rPr>
              <a:t>senco@sjcs.org.uk</a:t>
            </a:r>
            <a:endParaRPr lang="en-US"/>
          </a:p>
          <a:p>
            <a:r>
              <a:rPr lang="en-US" sz="1300" err="1">
                <a:solidFill>
                  <a:srgbClr val="333333"/>
                </a:solidFill>
                <a:latin typeface="Lato"/>
                <a:ea typeface="Lato"/>
                <a:cs typeface="Lato"/>
              </a:rPr>
              <a:t>Mrs</a:t>
            </a:r>
            <a:r>
              <a:rPr lang="en-US" sz="1300">
                <a:solidFill>
                  <a:srgbClr val="333333"/>
                </a:solidFill>
                <a:latin typeface="Lato"/>
                <a:ea typeface="Lato"/>
                <a:cs typeface="Lato"/>
              </a:rPr>
              <a:t> Wendy Jones, Assistant SENCO &amp; Dyslexia Specialist </a:t>
            </a:r>
            <a:endParaRPr lang="en-US" sz="1300">
              <a:solidFill>
                <a:srgbClr val="9C9A00"/>
              </a:solidFill>
              <a:latin typeface="Lato"/>
              <a:ea typeface="Lato"/>
              <a:cs typeface="Lato"/>
            </a:endParaRPr>
          </a:p>
        </p:txBody>
      </p:sp>
      <p:sp>
        <p:nvSpPr>
          <p:cNvPr id="3" name="TextBox 2">
            <a:extLst>
              <a:ext uri="{FF2B5EF4-FFF2-40B4-BE49-F238E27FC236}">
                <a16:creationId xmlns:a16="http://schemas.microsoft.com/office/drawing/2014/main" id="{5AA9E51C-B189-1844-F8D5-A73044B85C90}"/>
              </a:ext>
            </a:extLst>
          </p:cNvPr>
          <p:cNvSpPr txBox="1"/>
          <p:nvPr/>
        </p:nvSpPr>
        <p:spPr>
          <a:xfrm>
            <a:off x="144840" y="2294466"/>
            <a:ext cx="9447892" cy="40571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t>Who are we? - SENCO, Assistant </a:t>
            </a:r>
            <a:r>
              <a:rPr lang="en-GB" sz="2000" err="1"/>
              <a:t>Senco</a:t>
            </a:r>
            <a:r>
              <a:rPr lang="en-GB" sz="2000"/>
              <a:t>, 2 ELSA, 7 TA's</a:t>
            </a:r>
          </a:p>
          <a:p>
            <a:endParaRPr lang="en-GB" sz="2000"/>
          </a:p>
          <a:p>
            <a:r>
              <a:rPr lang="en-GB" sz="2000"/>
              <a:t>TA Support – whole class department approach / interventions </a:t>
            </a:r>
          </a:p>
          <a:p>
            <a:endParaRPr lang="en-GB" sz="2000"/>
          </a:p>
          <a:p>
            <a:r>
              <a:rPr lang="en-GB" sz="2000"/>
              <a:t>Haven – Quieter area for social times</a:t>
            </a:r>
          </a:p>
          <a:p>
            <a:endParaRPr lang="en-GB" sz="2000"/>
          </a:p>
          <a:p>
            <a:r>
              <a:rPr lang="en-GB" sz="2000"/>
              <a:t>ELSA – Full-time provision</a:t>
            </a:r>
          </a:p>
          <a:p>
            <a:endParaRPr lang="en-GB" sz="2000"/>
          </a:p>
          <a:p>
            <a:r>
              <a:rPr lang="en-GB" sz="2000"/>
              <a:t>Learning Support Plans for all pupils on the SEND Register (Assess-Plan-Do-Review)</a:t>
            </a:r>
          </a:p>
          <a:p>
            <a:endParaRPr lang="en-GB" sz="2000"/>
          </a:p>
          <a:p>
            <a:r>
              <a:rPr lang="en-GB" sz="2000"/>
              <a:t>Social Skills / Literacy / Numeracy / S&amp;L / Board Games / Art</a:t>
            </a:r>
          </a:p>
          <a:p>
            <a:endParaRPr lang="en-GB" sz="2200"/>
          </a:p>
          <a:p>
            <a:endParaRPr lang="en-GB"/>
          </a:p>
        </p:txBody>
      </p:sp>
      <p:pic>
        <p:nvPicPr>
          <p:cNvPr id="11" name="Picture 10" descr="A yellow and white sign with black text&#10;&#10;AI-generated content may be incorrect.">
            <a:extLst>
              <a:ext uri="{FF2B5EF4-FFF2-40B4-BE49-F238E27FC236}">
                <a16:creationId xmlns:a16="http://schemas.microsoft.com/office/drawing/2014/main" id="{1E2BCD9A-8E58-D8AB-2F08-A5FBD6F60B03}"/>
              </a:ext>
            </a:extLst>
          </p:cNvPr>
          <p:cNvPicPr>
            <a:picLocks noChangeAspect="1"/>
          </p:cNvPicPr>
          <p:nvPr/>
        </p:nvPicPr>
        <p:blipFill>
          <a:blip r:embed="rId4"/>
          <a:stretch>
            <a:fillRect/>
          </a:stretch>
        </p:blipFill>
        <p:spPr>
          <a:xfrm>
            <a:off x="5114472" y="5773283"/>
            <a:ext cx="6941457" cy="935718"/>
          </a:xfrm>
          <a:prstGeom prst="rect">
            <a:avLst/>
          </a:prstGeom>
        </p:spPr>
      </p:pic>
    </p:spTree>
    <p:extLst>
      <p:ext uri="{BB962C8B-B14F-4D97-AF65-F5344CB8AC3E}">
        <p14:creationId xmlns:p14="http://schemas.microsoft.com/office/powerpoint/2010/main" val="48001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41D33-1D2C-7B7D-D5DF-36C4341AA0F4}"/>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0F1DF3A7-0C08-8B76-3BEA-97218A470C2B}"/>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3A129F35-6CEF-F2DC-A268-486A00127153}"/>
              </a:ext>
            </a:extLst>
          </p:cNvPr>
          <p:cNvSpPr>
            <a:spLocks noGrp="1"/>
          </p:cNvSpPr>
          <p:nvPr>
            <p:ph type="title"/>
          </p:nvPr>
        </p:nvSpPr>
        <p:spPr>
          <a:xfrm>
            <a:off x="4648382" y="194396"/>
            <a:ext cx="6713885" cy="1523986"/>
          </a:xfrm>
        </p:spPr>
        <p:txBody>
          <a:bodyPr/>
          <a:lstStyle/>
          <a:p>
            <a:pPr algn="r"/>
            <a:r>
              <a:rPr lang="en-GB" b="1">
                <a:solidFill>
                  <a:schemeClr val="bg1"/>
                </a:solidFill>
                <a:cs typeface="Calibri Light"/>
              </a:rPr>
              <a:t>Reports and Communication (OFO)</a:t>
            </a:r>
          </a:p>
        </p:txBody>
      </p:sp>
      <p:sp>
        <p:nvSpPr>
          <p:cNvPr id="5" name="Content Placeholder 4">
            <a:extLst>
              <a:ext uri="{FF2B5EF4-FFF2-40B4-BE49-F238E27FC236}">
                <a16:creationId xmlns:a16="http://schemas.microsoft.com/office/drawing/2014/main" id="{71B45F55-F6B7-CE6B-1612-928CA44DEB0A}"/>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8E9A67C1-B9B8-2A1B-180E-7F8D58B3427A}"/>
              </a:ext>
            </a:extLst>
          </p:cNvPr>
          <p:cNvSpPr txBox="1"/>
          <p:nvPr/>
        </p:nvSpPr>
        <p:spPr>
          <a:xfrm>
            <a:off x="230266" y="1976496"/>
            <a:ext cx="5294241"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200"/>
              <a:t>Information Evening </a:t>
            </a:r>
          </a:p>
          <a:p>
            <a:pPr marL="285750" indent="-285750">
              <a:buFont typeface="Arial"/>
              <a:buChar char="•"/>
            </a:pPr>
            <a:r>
              <a:rPr lang="en-US" sz="2200"/>
              <a:t>Tutor Evening</a:t>
            </a:r>
          </a:p>
          <a:p>
            <a:pPr marL="285750" indent="-285750">
              <a:buFont typeface="Arial"/>
              <a:buChar char="•"/>
            </a:pPr>
            <a:r>
              <a:rPr lang="en-US" sz="2200"/>
              <a:t>Parents' Evening </a:t>
            </a:r>
          </a:p>
          <a:p>
            <a:pPr marL="285750" indent="-285750">
              <a:buFont typeface="Arial"/>
              <a:buChar char="•"/>
            </a:pPr>
            <a:r>
              <a:rPr lang="en-US" sz="2200"/>
              <a:t>Mid-year and End-of-year reports including:</a:t>
            </a:r>
          </a:p>
          <a:p>
            <a:pPr marL="742950" lvl="1" indent="-285750">
              <a:buFont typeface="Courier New" panose="02070309020205020404" pitchFamily="49" charset="0"/>
              <a:buChar char="o"/>
            </a:pPr>
            <a:r>
              <a:rPr lang="en-US" sz="2200"/>
              <a:t>Attitude to learning</a:t>
            </a:r>
          </a:p>
          <a:p>
            <a:pPr marL="742950" lvl="1" indent="-285750">
              <a:buFont typeface="Courier New" panose="02070309020205020404" pitchFamily="49" charset="0"/>
              <a:buChar char="o"/>
            </a:pPr>
            <a:r>
              <a:rPr lang="en-US" sz="2200"/>
              <a:t>Academic progress</a:t>
            </a:r>
          </a:p>
          <a:p>
            <a:pPr marL="742950" lvl="1" indent="-285750">
              <a:buFont typeface="Courier New" panose="02070309020205020404" pitchFamily="49" charset="0"/>
              <a:buChar char="o"/>
            </a:pPr>
            <a:r>
              <a:rPr lang="en-US" sz="2200"/>
              <a:t>Progress towards </a:t>
            </a:r>
            <a:r>
              <a:rPr lang="en-US" sz="2200" i="1"/>
              <a:t>Age Related Expectations</a:t>
            </a:r>
            <a:r>
              <a:rPr lang="en-US" sz="2200"/>
              <a:t> (AREs)</a:t>
            </a:r>
          </a:p>
          <a:p>
            <a:pPr marL="742950" lvl="1" indent="-285750">
              <a:buFont typeface="Courier New" panose="02070309020205020404" pitchFamily="49" charset="0"/>
              <a:buChar char="o"/>
            </a:pPr>
            <a:r>
              <a:rPr lang="en-US" sz="2200"/>
              <a:t>Pastoral data (attendance, achievement etc.)</a:t>
            </a:r>
          </a:p>
          <a:p>
            <a:pPr marL="742950" lvl="1" indent="-285750">
              <a:buFont typeface="Arial"/>
              <a:buChar char="•"/>
            </a:pPr>
            <a:endParaRPr lang="en-US"/>
          </a:p>
          <a:p>
            <a:pPr marL="742950" lvl="1" indent="-285750">
              <a:buFont typeface="Arial"/>
              <a:buChar char="•"/>
            </a:pPr>
            <a:endParaRPr lang="en-US"/>
          </a:p>
          <a:p>
            <a:endParaRPr lang="en-US"/>
          </a:p>
        </p:txBody>
      </p:sp>
      <p:sp>
        <p:nvSpPr>
          <p:cNvPr id="7" name="Content Placeholder 6">
            <a:extLst>
              <a:ext uri="{FF2B5EF4-FFF2-40B4-BE49-F238E27FC236}">
                <a16:creationId xmlns:a16="http://schemas.microsoft.com/office/drawing/2014/main" id="{31AE7DC0-BA24-10BD-8598-C988CCD28A65}"/>
              </a:ext>
            </a:extLst>
          </p:cNvPr>
          <p:cNvSpPr>
            <a:spLocks noGrp="1"/>
          </p:cNvSpPr>
          <p:nvPr>
            <p:ph sz="half" idx="2"/>
          </p:nvPr>
        </p:nvSpPr>
        <p:spPr>
          <a:xfrm>
            <a:off x="5901055" y="2115911"/>
            <a:ext cx="5181600" cy="4351338"/>
          </a:xfrm>
        </p:spPr>
        <p:txBody>
          <a:bodyPr/>
          <a:lstStyle/>
          <a:p>
            <a:pPr marL="0" indent="0">
              <a:buNone/>
            </a:pPr>
            <a:r>
              <a:rPr lang="en-GB" b="1"/>
              <a:t>Regular Updates:</a:t>
            </a:r>
          </a:p>
        </p:txBody>
      </p:sp>
      <p:pic>
        <p:nvPicPr>
          <p:cNvPr id="1026" name="Picture 2" descr="Latest newsletter icon in circle Royalty Free Vector Image">
            <a:extLst>
              <a:ext uri="{FF2B5EF4-FFF2-40B4-BE49-F238E27FC236}">
                <a16:creationId xmlns:a16="http://schemas.microsoft.com/office/drawing/2014/main" id="{95DE5E3F-C9EC-F75F-7A6F-CC1CD70038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74" t="3849" r="4376" b="11202"/>
          <a:stretch>
            <a:fillRect/>
          </a:stretch>
        </p:blipFill>
        <p:spPr bwMode="auto">
          <a:xfrm>
            <a:off x="6223923" y="2771603"/>
            <a:ext cx="2379526" cy="23950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assCharts icon in Bubbles Style">
            <a:extLst>
              <a:ext uri="{FF2B5EF4-FFF2-40B4-BE49-F238E27FC236}">
                <a16:creationId xmlns:a16="http://schemas.microsoft.com/office/drawing/2014/main" id="{52257099-DEA8-46E9-F3F8-756A32D96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2029" y="2484905"/>
            <a:ext cx="2784085" cy="27840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assCharts | Woodhey High School">
            <a:extLst>
              <a:ext uri="{FF2B5EF4-FFF2-40B4-BE49-F238E27FC236}">
                <a16:creationId xmlns:a16="http://schemas.microsoft.com/office/drawing/2014/main" id="{536D36BD-CF5C-31FE-9079-13D78D26AB9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8711" t="25438" b="28454"/>
          <a:stretch>
            <a:fillRect/>
          </a:stretch>
        </p:blipFill>
        <p:spPr bwMode="auto">
          <a:xfrm>
            <a:off x="9181920" y="4557833"/>
            <a:ext cx="2667785" cy="51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tagram logo icon for social media connectivity | Premium Vector">
            <a:extLst>
              <a:ext uri="{FF2B5EF4-FFF2-40B4-BE49-F238E27FC236}">
                <a16:creationId xmlns:a16="http://schemas.microsoft.com/office/drawing/2014/main" id="{E3D509F1-6A57-E28A-D8A2-A2486CD42F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5563" y="5425822"/>
            <a:ext cx="876617" cy="8766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A4E86CD-78C0-9960-5960-1020E028EAE4}"/>
              </a:ext>
            </a:extLst>
          </p:cNvPr>
          <p:cNvPicPr>
            <a:picLocks noChangeAspect="1"/>
          </p:cNvPicPr>
          <p:nvPr/>
        </p:nvPicPr>
        <p:blipFill>
          <a:blip r:embed="rId7"/>
          <a:stretch>
            <a:fillRect/>
          </a:stretch>
        </p:blipFill>
        <p:spPr>
          <a:xfrm>
            <a:off x="8308320" y="5310391"/>
            <a:ext cx="1115457" cy="1115457"/>
          </a:xfrm>
          <a:prstGeom prst="rect">
            <a:avLst/>
          </a:prstGeom>
        </p:spPr>
      </p:pic>
      <p:pic>
        <p:nvPicPr>
          <p:cNvPr id="1036" name="Picture 12">
            <a:extLst>
              <a:ext uri="{FF2B5EF4-FFF2-40B4-BE49-F238E27FC236}">
                <a16:creationId xmlns:a16="http://schemas.microsoft.com/office/drawing/2014/main" id="{B9383DC5-CC2A-E9E5-0DBF-5FBC5EEE09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40176" y="5518985"/>
            <a:ext cx="660662" cy="660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62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81387-B2AB-DD2C-116F-DC6FABD09682}"/>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389454DB-B7B4-CD71-282D-7AD4369022DF}"/>
              </a:ext>
            </a:extLst>
          </p:cNvPr>
          <p:cNvPicPr>
            <a:picLocks noChangeAspect="1"/>
          </p:cNvPicPr>
          <p:nvPr/>
        </p:nvPicPr>
        <p:blipFill>
          <a:blip r:embed="rId2"/>
          <a:srcRect t="16469" r="50"/>
          <a:stretch/>
        </p:blipFill>
        <p:spPr>
          <a:xfrm>
            <a:off x="-8861" y="3961"/>
            <a:ext cx="12198102" cy="1922577"/>
          </a:xfrm>
          <a:prstGeom prst="rect">
            <a:avLst/>
          </a:prstGeom>
        </p:spPr>
      </p:pic>
      <p:sp>
        <p:nvSpPr>
          <p:cNvPr id="2" name="Title 1">
            <a:extLst>
              <a:ext uri="{FF2B5EF4-FFF2-40B4-BE49-F238E27FC236}">
                <a16:creationId xmlns:a16="http://schemas.microsoft.com/office/drawing/2014/main" id="{E0E7AC42-FE98-6B27-2D15-EBC030494D99}"/>
              </a:ext>
            </a:extLst>
          </p:cNvPr>
          <p:cNvSpPr>
            <a:spLocks noGrp="1"/>
          </p:cNvSpPr>
          <p:nvPr>
            <p:ph type="title"/>
          </p:nvPr>
        </p:nvSpPr>
        <p:spPr>
          <a:xfrm>
            <a:off x="3168686" y="198891"/>
            <a:ext cx="8441674" cy="1515126"/>
          </a:xfrm>
        </p:spPr>
        <p:txBody>
          <a:bodyPr/>
          <a:lstStyle/>
          <a:p>
            <a:pPr algn="r"/>
            <a:r>
              <a:rPr lang="en-GB" b="1">
                <a:solidFill>
                  <a:schemeClr val="bg1"/>
                </a:solidFill>
                <a:cs typeface="Calibri Light"/>
              </a:rPr>
              <a:t>Digital Literacy and </a:t>
            </a:r>
            <a:r>
              <a:rPr lang="en-GB" b="1" err="1">
                <a:solidFill>
                  <a:schemeClr val="bg1"/>
                </a:solidFill>
                <a:cs typeface="Calibri Light"/>
              </a:rPr>
              <a:t>eSafety</a:t>
            </a:r>
            <a:r>
              <a:rPr lang="en-GB" b="1">
                <a:solidFill>
                  <a:schemeClr val="bg1"/>
                </a:solidFill>
                <a:cs typeface="Calibri Light"/>
              </a:rPr>
              <a:t> (OFO)</a:t>
            </a:r>
          </a:p>
        </p:txBody>
      </p:sp>
      <p:sp>
        <p:nvSpPr>
          <p:cNvPr id="6" name="Content Placeholder 5">
            <a:extLst>
              <a:ext uri="{FF2B5EF4-FFF2-40B4-BE49-F238E27FC236}">
                <a16:creationId xmlns:a16="http://schemas.microsoft.com/office/drawing/2014/main" id="{476D7B17-791D-E31D-0ACA-53E23B597749}"/>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9099E2D1-252D-1E13-0474-3089F687C88E}"/>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0FD3A13D-FCEE-F361-D706-6C69482B89AD}"/>
              </a:ext>
            </a:extLst>
          </p:cNvPr>
          <p:cNvSpPr txBox="1"/>
          <p:nvPr/>
        </p:nvSpPr>
        <p:spPr>
          <a:xfrm>
            <a:off x="5795519" y="2115911"/>
            <a:ext cx="416861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What should you be doing at home?</a:t>
            </a:r>
          </a:p>
        </p:txBody>
      </p:sp>
      <p:sp>
        <p:nvSpPr>
          <p:cNvPr id="3" name="TextBox 2">
            <a:extLst>
              <a:ext uri="{FF2B5EF4-FFF2-40B4-BE49-F238E27FC236}">
                <a16:creationId xmlns:a16="http://schemas.microsoft.com/office/drawing/2014/main" id="{120593E2-0643-46BB-F050-AE09C8C1E073}"/>
              </a:ext>
            </a:extLst>
          </p:cNvPr>
          <p:cNvSpPr txBox="1"/>
          <p:nvPr/>
        </p:nvSpPr>
        <p:spPr>
          <a:xfrm>
            <a:off x="381508" y="2115911"/>
            <a:ext cx="5294241" cy="1615827"/>
          </a:xfrm>
          <a:prstGeom prst="rect">
            <a:avLst/>
          </a:prstGeom>
          <a:noFill/>
        </p:spPr>
        <p:txBody>
          <a:bodyPr wrap="square" rtlCol="0">
            <a:spAutoFit/>
          </a:bodyPr>
          <a:lstStyle/>
          <a:p>
            <a:r>
              <a:rPr lang="en-GB" sz="1650"/>
              <a:t>Over the course of their time at St Joseph’s we place a strong emphasis on equipping students to succeed and keep themselves safe in the digital world that they inhabit now and that they will go on to inhabit when they leave us. Aiming to create a generation of</a:t>
            </a:r>
            <a:r>
              <a:rPr lang="en-GB" sz="1650" b="1" i="1"/>
              <a:t> responsible digital citizens</a:t>
            </a:r>
            <a:r>
              <a:rPr lang="en-GB" sz="1650"/>
              <a:t>.</a:t>
            </a:r>
          </a:p>
        </p:txBody>
      </p:sp>
      <p:pic>
        <p:nvPicPr>
          <p:cNvPr id="2052" name="Picture 4" descr="UK government backed cyber security programme helps young people achieve  SCQF credit rated qualifications">
            <a:extLst>
              <a:ext uri="{FF2B5EF4-FFF2-40B4-BE49-F238E27FC236}">
                <a16:creationId xmlns:a16="http://schemas.microsoft.com/office/drawing/2014/main" id="{95C1EC5E-F103-8013-0A0E-ED11EA8C9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26" y="4551362"/>
            <a:ext cx="3615769" cy="22292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elebrating Success with the iDEA Awards - The Royal School Armagh">
            <a:extLst>
              <a:ext uri="{FF2B5EF4-FFF2-40B4-BE49-F238E27FC236}">
                <a16:creationId xmlns:a16="http://schemas.microsoft.com/office/drawing/2014/main" id="{F090AC2B-0A6E-6EAA-C743-0E22418F7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295" y="3881927"/>
            <a:ext cx="1679605" cy="15877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lware - Free computer icons">
            <a:extLst>
              <a:ext uri="{FF2B5EF4-FFF2-40B4-BE49-F238E27FC236}">
                <a16:creationId xmlns:a16="http://schemas.microsoft.com/office/drawing/2014/main" id="{3BAF1221-16E8-7A43-F748-C35C9C38B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074" y="5588797"/>
            <a:ext cx="800743" cy="8007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cam alert. Badge with alarm icon. Flat vector illustration on white  background. Stock Vector | Adobe Stock">
            <a:extLst>
              <a:ext uri="{FF2B5EF4-FFF2-40B4-BE49-F238E27FC236}">
                <a16:creationId xmlns:a16="http://schemas.microsoft.com/office/drawing/2014/main" id="{8F9F3147-50D6-F042-8B88-36B3C2AD1EE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15" t="10859" r="7384" b="10928"/>
          <a:stretch>
            <a:fillRect/>
          </a:stretch>
        </p:blipFill>
        <p:spPr bwMode="auto">
          <a:xfrm>
            <a:off x="2846624" y="3820846"/>
            <a:ext cx="969681" cy="88911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ake news - Free communications icons">
            <a:extLst>
              <a:ext uri="{FF2B5EF4-FFF2-40B4-BE49-F238E27FC236}">
                <a16:creationId xmlns:a16="http://schemas.microsoft.com/office/drawing/2014/main" id="{E0E8559C-8737-7CD7-3372-6A7B9213F4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7462" y="4031530"/>
            <a:ext cx="924674" cy="9246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D14E8B5-9176-3C64-70B0-8BA2F00F38C6}"/>
              </a:ext>
            </a:extLst>
          </p:cNvPr>
          <p:cNvPicPr>
            <a:picLocks noChangeAspect="1"/>
          </p:cNvPicPr>
          <p:nvPr/>
        </p:nvPicPr>
        <p:blipFill>
          <a:blip r:embed="rId8"/>
          <a:srcRect l="7790" t="8532" r="7349" b="6711"/>
          <a:stretch>
            <a:fillRect/>
          </a:stretch>
        </p:blipFill>
        <p:spPr>
          <a:xfrm>
            <a:off x="2120963" y="4216121"/>
            <a:ext cx="556181" cy="555493"/>
          </a:xfrm>
          <a:prstGeom prst="rect">
            <a:avLst/>
          </a:prstGeom>
        </p:spPr>
      </p:pic>
      <p:pic>
        <p:nvPicPr>
          <p:cNvPr id="2062" name="Picture 14" descr="Online Reporting | SWGfL">
            <a:extLst>
              <a:ext uri="{FF2B5EF4-FFF2-40B4-BE49-F238E27FC236}">
                <a16:creationId xmlns:a16="http://schemas.microsoft.com/office/drawing/2014/main" id="{33EE8817-6444-63CB-661B-114FE32118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672" y="5567351"/>
            <a:ext cx="1279081" cy="8021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9CC72BE-1D57-4078-A0D8-45DF843689C4}"/>
              </a:ext>
            </a:extLst>
          </p:cNvPr>
          <p:cNvPicPr>
            <a:picLocks noChangeAspect="1"/>
          </p:cNvPicPr>
          <p:nvPr/>
        </p:nvPicPr>
        <p:blipFill>
          <a:blip r:embed="rId10"/>
          <a:stretch>
            <a:fillRect/>
          </a:stretch>
        </p:blipFill>
        <p:spPr>
          <a:xfrm>
            <a:off x="10213250" y="1943035"/>
            <a:ext cx="1771650" cy="2181225"/>
          </a:xfrm>
          <a:prstGeom prst="rect">
            <a:avLst/>
          </a:prstGeom>
        </p:spPr>
      </p:pic>
      <p:pic>
        <p:nvPicPr>
          <p:cNvPr id="13" name="Picture 12">
            <a:extLst>
              <a:ext uri="{FF2B5EF4-FFF2-40B4-BE49-F238E27FC236}">
                <a16:creationId xmlns:a16="http://schemas.microsoft.com/office/drawing/2014/main" id="{C280981E-A46C-49C6-352E-178288CFCD66}"/>
              </a:ext>
            </a:extLst>
          </p:cNvPr>
          <p:cNvPicPr>
            <a:picLocks noChangeAspect="1"/>
          </p:cNvPicPr>
          <p:nvPr/>
        </p:nvPicPr>
        <p:blipFill>
          <a:blip r:embed="rId11"/>
          <a:stretch>
            <a:fillRect/>
          </a:stretch>
        </p:blipFill>
        <p:spPr>
          <a:xfrm>
            <a:off x="5857911" y="3092884"/>
            <a:ext cx="2956256" cy="578006"/>
          </a:xfrm>
          <a:prstGeom prst="rect">
            <a:avLst/>
          </a:prstGeom>
        </p:spPr>
      </p:pic>
      <p:pic>
        <p:nvPicPr>
          <p:cNvPr id="15" name="Picture 14">
            <a:extLst>
              <a:ext uri="{FF2B5EF4-FFF2-40B4-BE49-F238E27FC236}">
                <a16:creationId xmlns:a16="http://schemas.microsoft.com/office/drawing/2014/main" id="{28546A8B-CDA7-9F57-E42B-0C911E868461}"/>
              </a:ext>
            </a:extLst>
          </p:cNvPr>
          <p:cNvPicPr>
            <a:picLocks noChangeAspect="1"/>
          </p:cNvPicPr>
          <p:nvPr/>
        </p:nvPicPr>
        <p:blipFill>
          <a:blip r:embed="rId12"/>
          <a:stretch>
            <a:fillRect/>
          </a:stretch>
        </p:blipFill>
        <p:spPr>
          <a:xfrm>
            <a:off x="8966021" y="3029082"/>
            <a:ext cx="1095375" cy="685800"/>
          </a:xfrm>
          <a:prstGeom prst="rect">
            <a:avLst/>
          </a:prstGeom>
        </p:spPr>
      </p:pic>
      <p:cxnSp>
        <p:nvCxnSpPr>
          <p:cNvPr id="17" name="Straight Connector 16">
            <a:extLst>
              <a:ext uri="{FF2B5EF4-FFF2-40B4-BE49-F238E27FC236}">
                <a16:creationId xmlns:a16="http://schemas.microsoft.com/office/drawing/2014/main" id="{90A0A098-459C-E473-978C-ABE30EC2125F}"/>
              </a:ext>
            </a:extLst>
          </p:cNvPr>
          <p:cNvCxnSpPr/>
          <p:nvPr/>
        </p:nvCxnSpPr>
        <p:spPr>
          <a:xfrm>
            <a:off x="5675749" y="2115911"/>
            <a:ext cx="0" cy="4664695"/>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332BE9B-C882-3571-64CE-388D6C1864CF}"/>
              </a:ext>
            </a:extLst>
          </p:cNvPr>
          <p:cNvSpPr txBox="1"/>
          <p:nvPr/>
        </p:nvSpPr>
        <p:spPr>
          <a:xfrm>
            <a:off x="5795519" y="4217425"/>
            <a:ext cx="41686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Our advice?</a:t>
            </a:r>
          </a:p>
        </p:txBody>
      </p:sp>
      <p:pic>
        <p:nvPicPr>
          <p:cNvPr id="2066" name="Picture 18" descr="Sharing concept icon Royalty Free Vector Image">
            <a:extLst>
              <a:ext uri="{FF2B5EF4-FFF2-40B4-BE49-F238E27FC236}">
                <a16:creationId xmlns:a16="http://schemas.microsoft.com/office/drawing/2014/main" id="{40773E2D-FF8D-0D30-DF26-6EA0560EB4D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1146" r="14481" b="36551"/>
          <a:stretch>
            <a:fillRect/>
          </a:stretch>
        </p:blipFill>
        <p:spPr bwMode="auto">
          <a:xfrm>
            <a:off x="6005653" y="4771614"/>
            <a:ext cx="1085633" cy="108253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E9192D9-6F4A-437A-6EA1-8F8646D57544}"/>
              </a:ext>
            </a:extLst>
          </p:cNvPr>
          <p:cNvSpPr txBox="1"/>
          <p:nvPr/>
        </p:nvSpPr>
        <p:spPr>
          <a:xfrm>
            <a:off x="5962020" y="5922283"/>
            <a:ext cx="1218488" cy="830997"/>
          </a:xfrm>
          <a:prstGeom prst="rect">
            <a:avLst/>
          </a:prstGeom>
          <a:noFill/>
        </p:spPr>
        <p:txBody>
          <a:bodyPr wrap="square" rtlCol="0">
            <a:spAutoFit/>
          </a:bodyPr>
          <a:lstStyle/>
          <a:p>
            <a:pPr algn="ctr"/>
            <a:r>
              <a:rPr lang="en-GB" sz="1200"/>
              <a:t>Foster open discussion and sharing around devices</a:t>
            </a:r>
          </a:p>
        </p:txBody>
      </p:sp>
      <p:pic>
        <p:nvPicPr>
          <p:cNvPr id="2068" name="Picture 20" descr="Group chat Generic gradient outline icon | Freepik">
            <a:extLst>
              <a:ext uri="{FF2B5EF4-FFF2-40B4-BE49-F238E27FC236}">
                <a16:creationId xmlns:a16="http://schemas.microsoft.com/office/drawing/2014/main" id="{B3E005D6-A490-30CA-E48B-334C1E0B69D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75228" y="4679381"/>
            <a:ext cx="1174772" cy="117477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9F94473-B12A-1E0E-EC69-F01A0D98CEC8}"/>
              </a:ext>
            </a:extLst>
          </p:cNvPr>
          <p:cNvSpPr txBox="1"/>
          <p:nvPr/>
        </p:nvSpPr>
        <p:spPr>
          <a:xfrm>
            <a:off x="7275228" y="5925544"/>
            <a:ext cx="1218488" cy="646331"/>
          </a:xfrm>
          <a:prstGeom prst="rect">
            <a:avLst/>
          </a:prstGeom>
          <a:noFill/>
        </p:spPr>
        <p:txBody>
          <a:bodyPr wrap="square" rtlCol="0">
            <a:spAutoFit/>
          </a:bodyPr>
          <a:lstStyle/>
          <a:p>
            <a:pPr algn="ctr"/>
            <a:r>
              <a:rPr lang="en-GB" sz="1200"/>
              <a:t>Be aware of group chat dynamics</a:t>
            </a:r>
          </a:p>
        </p:txBody>
      </p:sp>
      <p:pic>
        <p:nvPicPr>
          <p:cNvPr id="2070" name="Picture 22" descr="Snapchat - Free social media icons">
            <a:extLst>
              <a:ext uri="{FF2B5EF4-FFF2-40B4-BE49-F238E27FC236}">
                <a16:creationId xmlns:a16="http://schemas.microsoft.com/office/drawing/2014/main" id="{63A1FDDA-A65C-48F5-4166-5A6E46CDF0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96004" y="4760810"/>
            <a:ext cx="1003351" cy="10033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94BA68B8-74D9-37FF-B3C8-58C6E9A49F7D}"/>
              </a:ext>
            </a:extLst>
          </p:cNvPr>
          <p:cNvSpPr txBox="1"/>
          <p:nvPr/>
        </p:nvSpPr>
        <p:spPr>
          <a:xfrm>
            <a:off x="8588436" y="5923768"/>
            <a:ext cx="1218488" cy="461665"/>
          </a:xfrm>
          <a:prstGeom prst="rect">
            <a:avLst/>
          </a:prstGeom>
          <a:noFill/>
        </p:spPr>
        <p:txBody>
          <a:bodyPr wrap="square" rtlCol="0">
            <a:spAutoFit/>
          </a:bodyPr>
          <a:lstStyle/>
          <a:p>
            <a:pPr algn="ctr"/>
            <a:r>
              <a:rPr lang="en-GB" sz="1200"/>
              <a:t>Be aware of </a:t>
            </a:r>
            <a:r>
              <a:rPr lang="en-GB" sz="1200" b="1" err="1"/>
              <a:t>SnapChat</a:t>
            </a:r>
            <a:endParaRPr lang="en-GB" sz="1200" b="1"/>
          </a:p>
        </p:txBody>
      </p:sp>
      <p:pic>
        <p:nvPicPr>
          <p:cNvPr id="2072" name="Picture 24" descr="The National College | #WakeUpWednesday">
            <a:extLst>
              <a:ext uri="{FF2B5EF4-FFF2-40B4-BE49-F238E27FC236}">
                <a16:creationId xmlns:a16="http://schemas.microsoft.com/office/drawing/2014/main" id="{EEB5F317-4EC8-9A38-B33F-D4CEB529347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45359" y="4902219"/>
            <a:ext cx="2003557" cy="8241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FD1A3D6-D587-928F-9564-19FEFF01B387}"/>
              </a:ext>
            </a:extLst>
          </p:cNvPr>
          <p:cNvSpPr txBox="1"/>
          <p:nvPr/>
        </p:nvSpPr>
        <p:spPr>
          <a:xfrm>
            <a:off x="10118152" y="5876116"/>
            <a:ext cx="1657970" cy="461665"/>
          </a:xfrm>
          <a:prstGeom prst="rect">
            <a:avLst/>
          </a:prstGeom>
          <a:noFill/>
        </p:spPr>
        <p:txBody>
          <a:bodyPr wrap="square" rtlCol="0">
            <a:spAutoFit/>
          </a:bodyPr>
          <a:lstStyle/>
          <a:p>
            <a:pPr algn="ctr"/>
            <a:r>
              <a:rPr lang="en-GB" sz="1200"/>
              <a:t>Check out </a:t>
            </a:r>
            <a:r>
              <a:rPr lang="en-GB" sz="1200" b="1"/>
              <a:t>#wakeupWednesday</a:t>
            </a:r>
          </a:p>
        </p:txBody>
      </p:sp>
    </p:spTree>
    <p:extLst>
      <p:ext uri="{BB962C8B-B14F-4D97-AF65-F5344CB8AC3E}">
        <p14:creationId xmlns:p14="http://schemas.microsoft.com/office/powerpoint/2010/main" val="39573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40BD7-3686-B776-FF3A-EEF3B43227AD}"/>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9A063418-449F-3B44-66D1-4DB448206A9C}"/>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0A9FAC61-2130-5A42-DCB3-2E90CE4BFB83}"/>
              </a:ext>
            </a:extLst>
          </p:cNvPr>
          <p:cNvSpPr>
            <a:spLocks noGrp="1"/>
          </p:cNvSpPr>
          <p:nvPr>
            <p:ph type="title"/>
          </p:nvPr>
        </p:nvSpPr>
        <p:spPr>
          <a:xfrm>
            <a:off x="4648382" y="-4899"/>
            <a:ext cx="6713885" cy="1523986"/>
          </a:xfrm>
        </p:spPr>
        <p:txBody>
          <a:bodyPr/>
          <a:lstStyle/>
          <a:p>
            <a:pPr algn="r"/>
            <a:r>
              <a:rPr lang="en-GB" b="1">
                <a:solidFill>
                  <a:schemeClr val="bg1"/>
                </a:solidFill>
                <a:cs typeface="Calibri Light"/>
              </a:rPr>
              <a:t>Co-Curricular (MHI)</a:t>
            </a:r>
          </a:p>
        </p:txBody>
      </p:sp>
      <p:sp>
        <p:nvSpPr>
          <p:cNvPr id="6" name="Content Placeholder 5">
            <a:extLst>
              <a:ext uri="{FF2B5EF4-FFF2-40B4-BE49-F238E27FC236}">
                <a16:creationId xmlns:a16="http://schemas.microsoft.com/office/drawing/2014/main" id="{65A73100-5ECA-245F-B98E-4B54C620E91B}"/>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85F8950C-8221-B797-399B-BE8DE3FABA6A}"/>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BB861060-B4C6-C2B8-F108-7E1DF5FD27D6}"/>
              </a:ext>
            </a:extLst>
          </p:cNvPr>
          <p:cNvSpPr txBox="1"/>
          <p:nvPr/>
        </p:nvSpPr>
        <p:spPr>
          <a:xfrm>
            <a:off x="348719" y="2340681"/>
            <a:ext cx="305740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Opportunities on offer:</a:t>
            </a:r>
            <a:br>
              <a:rPr lang="en-US"/>
            </a:br>
            <a:endParaRPr lang="en-US"/>
          </a:p>
          <a:p>
            <a:pPr marL="285750" indent="-285750">
              <a:buFont typeface="Arial"/>
              <a:buChar char="•"/>
            </a:pPr>
            <a:r>
              <a:rPr lang="en-US"/>
              <a:t>Sports</a:t>
            </a:r>
          </a:p>
          <a:p>
            <a:pPr marL="285750" indent="-285750">
              <a:buFont typeface="Arial"/>
              <a:buChar char="•"/>
            </a:pPr>
            <a:r>
              <a:rPr lang="en-US"/>
              <a:t>Music</a:t>
            </a:r>
          </a:p>
          <a:p>
            <a:pPr marL="285750" indent="-285750">
              <a:buFont typeface="Arial"/>
              <a:buChar char="•"/>
            </a:pPr>
            <a:r>
              <a:rPr lang="en-US"/>
              <a:t>Revision Sessions</a:t>
            </a:r>
          </a:p>
          <a:p>
            <a:pPr marL="285750" indent="-285750">
              <a:buFont typeface="Arial"/>
              <a:buChar char="•"/>
            </a:pPr>
            <a:r>
              <a:rPr lang="en-US"/>
              <a:t>STEM</a:t>
            </a:r>
          </a:p>
          <a:p>
            <a:pPr marL="285750" indent="-285750">
              <a:buFont typeface="Arial"/>
              <a:buChar char="•"/>
            </a:pPr>
            <a:r>
              <a:rPr lang="en-US"/>
              <a:t>Dance</a:t>
            </a:r>
          </a:p>
          <a:p>
            <a:pPr marL="285750" indent="-285750">
              <a:buFont typeface="Arial"/>
              <a:buChar char="•"/>
            </a:pPr>
            <a:r>
              <a:rPr lang="en-US"/>
              <a:t>Drama &amp; Theatre</a:t>
            </a:r>
          </a:p>
          <a:p>
            <a:pPr marL="285750" indent="-285750">
              <a:buFont typeface="Arial"/>
              <a:buChar char="•"/>
            </a:pPr>
            <a:r>
              <a:rPr lang="en-US"/>
              <a:t>Foreign Trips</a:t>
            </a:r>
          </a:p>
          <a:p>
            <a:pPr marL="285750" indent="-285750">
              <a:buFont typeface="Arial"/>
              <a:buChar char="•"/>
            </a:pPr>
            <a:r>
              <a:rPr lang="en-US"/>
              <a:t>Humanities</a:t>
            </a:r>
          </a:p>
          <a:p>
            <a:pPr marL="285750" indent="-285750">
              <a:buFont typeface="Arial"/>
              <a:buChar char="•"/>
            </a:pPr>
            <a:r>
              <a:rPr lang="en-US"/>
              <a:t>Young Enterprise</a:t>
            </a:r>
          </a:p>
          <a:p>
            <a:pPr marL="285750" indent="-285750">
              <a:buFont typeface="Arial"/>
              <a:buChar char="•"/>
            </a:pPr>
            <a:endParaRPr lang="en-US"/>
          </a:p>
          <a:p>
            <a:endParaRPr lang="en-US"/>
          </a:p>
          <a:p>
            <a:endParaRPr lang="en-US"/>
          </a:p>
        </p:txBody>
      </p:sp>
      <p:pic>
        <p:nvPicPr>
          <p:cNvPr id="3" name="Picture 2" descr="A diagram of a number of activities&#10;&#10;AI-generated content may be incorrect.">
            <a:extLst>
              <a:ext uri="{FF2B5EF4-FFF2-40B4-BE49-F238E27FC236}">
                <a16:creationId xmlns:a16="http://schemas.microsoft.com/office/drawing/2014/main" id="{E0192C73-F864-9479-867B-C3236AB4662F}"/>
              </a:ext>
            </a:extLst>
          </p:cNvPr>
          <p:cNvPicPr>
            <a:picLocks noChangeAspect="1"/>
          </p:cNvPicPr>
          <p:nvPr/>
        </p:nvPicPr>
        <p:blipFill>
          <a:blip r:embed="rId3"/>
          <a:stretch>
            <a:fillRect/>
          </a:stretch>
        </p:blipFill>
        <p:spPr>
          <a:xfrm>
            <a:off x="3614123" y="2337774"/>
            <a:ext cx="8429625" cy="4124325"/>
          </a:xfrm>
          <a:prstGeom prst="rect">
            <a:avLst/>
          </a:prstGeom>
        </p:spPr>
      </p:pic>
    </p:spTree>
    <p:extLst>
      <p:ext uri="{BB962C8B-B14F-4D97-AF65-F5344CB8AC3E}">
        <p14:creationId xmlns:p14="http://schemas.microsoft.com/office/powerpoint/2010/main" val="296198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75871-1AE6-89C7-4CA8-5362EFAE148C}"/>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0551D4B9-884F-44E2-1029-DC4BAFB8BF60}"/>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5668BFDA-1ECE-FDAE-9AE1-13972332EC6B}"/>
              </a:ext>
            </a:extLst>
          </p:cNvPr>
          <p:cNvSpPr>
            <a:spLocks noGrp="1"/>
          </p:cNvSpPr>
          <p:nvPr>
            <p:ph type="title"/>
          </p:nvPr>
        </p:nvSpPr>
        <p:spPr>
          <a:xfrm>
            <a:off x="4982211" y="111215"/>
            <a:ext cx="6713885" cy="1523986"/>
          </a:xfrm>
        </p:spPr>
        <p:txBody>
          <a:bodyPr/>
          <a:lstStyle/>
          <a:p>
            <a:pPr algn="r"/>
            <a:r>
              <a:rPr lang="en-GB" b="1">
                <a:solidFill>
                  <a:schemeClr val="bg1"/>
                </a:solidFill>
                <a:cs typeface="Calibri Light"/>
              </a:rPr>
              <a:t>Enhancement of our Sports Facilities (MHI)</a:t>
            </a:r>
          </a:p>
        </p:txBody>
      </p:sp>
      <p:sp>
        <p:nvSpPr>
          <p:cNvPr id="5" name="Content Placeholder 4">
            <a:extLst>
              <a:ext uri="{FF2B5EF4-FFF2-40B4-BE49-F238E27FC236}">
                <a16:creationId xmlns:a16="http://schemas.microsoft.com/office/drawing/2014/main" id="{10DB3ED6-1BD8-8DFE-C803-58E46B5BD133}"/>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E1353B93-EF80-9FDE-41D9-D5DDC07398E7}"/>
              </a:ext>
            </a:extLst>
          </p:cNvPr>
          <p:cNvSpPr txBox="1"/>
          <p:nvPr/>
        </p:nvSpPr>
        <p:spPr>
          <a:xfrm>
            <a:off x="348719" y="2340681"/>
            <a:ext cx="3057401"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Padel Centre</a:t>
            </a:r>
          </a:p>
          <a:p>
            <a:pPr marL="285750" indent="-285750">
              <a:buFont typeface="Arial"/>
              <a:buChar char="•"/>
            </a:pPr>
            <a:endParaRPr lang="en-US"/>
          </a:p>
          <a:p>
            <a:endParaRPr lang="en-US"/>
          </a:p>
          <a:p>
            <a:endParaRPr lang="en-US"/>
          </a:p>
        </p:txBody>
      </p:sp>
      <p:pic>
        <p:nvPicPr>
          <p:cNvPr id="7" name="Picture 6" descr="A tennis court with people in it&#10;&#10;AI-generated content may be incorrect.">
            <a:extLst>
              <a:ext uri="{FF2B5EF4-FFF2-40B4-BE49-F238E27FC236}">
                <a16:creationId xmlns:a16="http://schemas.microsoft.com/office/drawing/2014/main" id="{2FFFABDB-B922-F91A-8B52-2DEA3BEEF863}"/>
              </a:ext>
            </a:extLst>
          </p:cNvPr>
          <p:cNvPicPr>
            <a:picLocks noChangeAspect="1"/>
          </p:cNvPicPr>
          <p:nvPr/>
        </p:nvPicPr>
        <p:blipFill>
          <a:blip r:embed="rId3"/>
          <a:stretch>
            <a:fillRect/>
          </a:stretch>
        </p:blipFill>
        <p:spPr>
          <a:xfrm>
            <a:off x="346074" y="3480027"/>
            <a:ext cx="5432879" cy="3054804"/>
          </a:xfrm>
          <a:prstGeom prst="rect">
            <a:avLst/>
          </a:prstGeom>
        </p:spPr>
      </p:pic>
      <p:pic>
        <p:nvPicPr>
          <p:cNvPr id="8" name="Picture 7" descr="A tennis court with people playing in it&#10;&#10;AI-generated content may be incorrect.">
            <a:extLst>
              <a:ext uri="{FF2B5EF4-FFF2-40B4-BE49-F238E27FC236}">
                <a16:creationId xmlns:a16="http://schemas.microsoft.com/office/drawing/2014/main" id="{D4C854B8-049E-1EDD-DD35-B558308CB5ED}"/>
              </a:ext>
            </a:extLst>
          </p:cNvPr>
          <p:cNvPicPr>
            <a:picLocks noChangeAspect="1"/>
          </p:cNvPicPr>
          <p:nvPr/>
        </p:nvPicPr>
        <p:blipFill>
          <a:blip r:embed="rId4"/>
          <a:stretch>
            <a:fillRect/>
          </a:stretch>
        </p:blipFill>
        <p:spPr>
          <a:xfrm>
            <a:off x="5073877" y="2344057"/>
            <a:ext cx="6848475" cy="2895600"/>
          </a:xfrm>
          <a:prstGeom prst="rect">
            <a:avLst/>
          </a:prstGeom>
        </p:spPr>
      </p:pic>
    </p:spTree>
    <p:extLst>
      <p:ext uri="{BB962C8B-B14F-4D97-AF65-F5344CB8AC3E}">
        <p14:creationId xmlns:p14="http://schemas.microsoft.com/office/powerpoint/2010/main" val="134262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9D0DD-D818-C691-B067-63A9958549A6}"/>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2C563768-915E-FE66-C4BC-A8400C8A0779}"/>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BEF4864D-8454-426F-14AD-3EE73FE6337A}"/>
              </a:ext>
            </a:extLst>
          </p:cNvPr>
          <p:cNvSpPr>
            <a:spLocks noGrp="1"/>
          </p:cNvSpPr>
          <p:nvPr>
            <p:ph type="title"/>
          </p:nvPr>
        </p:nvSpPr>
        <p:spPr>
          <a:xfrm>
            <a:off x="4982211" y="111215"/>
            <a:ext cx="6713885" cy="1523986"/>
          </a:xfrm>
        </p:spPr>
        <p:txBody>
          <a:bodyPr/>
          <a:lstStyle/>
          <a:p>
            <a:pPr algn="r"/>
            <a:r>
              <a:rPr lang="en-GB" b="1">
                <a:solidFill>
                  <a:schemeClr val="bg1"/>
                </a:solidFill>
                <a:cs typeface="Calibri Light"/>
              </a:rPr>
              <a:t>Enhancement of our Sports Facilities (RRO)</a:t>
            </a:r>
          </a:p>
        </p:txBody>
      </p:sp>
      <p:sp>
        <p:nvSpPr>
          <p:cNvPr id="5" name="Content Placeholder 4">
            <a:extLst>
              <a:ext uri="{FF2B5EF4-FFF2-40B4-BE49-F238E27FC236}">
                <a16:creationId xmlns:a16="http://schemas.microsoft.com/office/drawing/2014/main" id="{5117D0F7-9E0B-67F7-D1B8-A0E2BA64A329}"/>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6CDAD443-38D2-57DB-82B6-74AFFA19F708}"/>
              </a:ext>
            </a:extLst>
          </p:cNvPr>
          <p:cNvSpPr txBox="1"/>
          <p:nvPr/>
        </p:nvSpPr>
        <p:spPr>
          <a:xfrm>
            <a:off x="588205" y="2115710"/>
            <a:ext cx="2346201"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4-G Pitches</a:t>
            </a:r>
          </a:p>
          <a:p>
            <a:r>
              <a:rPr lang="en-US" sz="3200" b="1"/>
              <a:t>Via Sports England Bid</a:t>
            </a:r>
          </a:p>
          <a:p>
            <a:endParaRPr lang="en-US"/>
          </a:p>
        </p:txBody>
      </p:sp>
      <p:pic>
        <p:nvPicPr>
          <p:cNvPr id="3" name="Picture 2" descr="A football field with white circles&#10;&#10;AI-generated content may be incorrect.">
            <a:extLst>
              <a:ext uri="{FF2B5EF4-FFF2-40B4-BE49-F238E27FC236}">
                <a16:creationId xmlns:a16="http://schemas.microsoft.com/office/drawing/2014/main" id="{90876A58-2A4F-9E88-D193-435198454E5D}"/>
              </a:ext>
            </a:extLst>
          </p:cNvPr>
          <p:cNvPicPr>
            <a:picLocks noChangeAspect="1"/>
          </p:cNvPicPr>
          <p:nvPr/>
        </p:nvPicPr>
        <p:blipFill>
          <a:blip r:embed="rId3"/>
          <a:stretch>
            <a:fillRect/>
          </a:stretch>
        </p:blipFill>
        <p:spPr>
          <a:xfrm>
            <a:off x="3302906" y="1938111"/>
            <a:ext cx="5593442" cy="4708978"/>
          </a:xfrm>
          <a:prstGeom prst="rect">
            <a:avLst/>
          </a:prstGeom>
        </p:spPr>
      </p:pic>
    </p:spTree>
    <p:extLst>
      <p:ext uri="{BB962C8B-B14F-4D97-AF65-F5344CB8AC3E}">
        <p14:creationId xmlns:p14="http://schemas.microsoft.com/office/powerpoint/2010/main" val="13123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48051-A9DD-18C1-73DD-F7A636846D9B}"/>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EAD23E95-0F0E-5A20-6CA8-956830D26754}"/>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BC9664B2-A23D-58D8-820C-53E70DF3E84C}"/>
              </a:ext>
            </a:extLst>
          </p:cNvPr>
          <p:cNvSpPr>
            <a:spLocks noGrp="1"/>
          </p:cNvSpPr>
          <p:nvPr>
            <p:ph type="title"/>
          </p:nvPr>
        </p:nvSpPr>
        <p:spPr>
          <a:xfrm>
            <a:off x="1432035" y="3961"/>
            <a:ext cx="9930232" cy="1834102"/>
          </a:xfrm>
        </p:spPr>
        <p:txBody>
          <a:bodyPr/>
          <a:lstStyle/>
          <a:p>
            <a:pPr algn="r"/>
            <a:r>
              <a:rPr lang="en-GB" b="1">
                <a:solidFill>
                  <a:schemeClr val="bg1"/>
                </a:solidFill>
                <a:cs typeface="Calibri Light"/>
              </a:rPr>
              <a:t>Prayer and Values Tree (MHI)</a:t>
            </a:r>
          </a:p>
        </p:txBody>
      </p:sp>
      <p:sp>
        <p:nvSpPr>
          <p:cNvPr id="6" name="Content Placeholder 5">
            <a:extLst>
              <a:ext uri="{FF2B5EF4-FFF2-40B4-BE49-F238E27FC236}">
                <a16:creationId xmlns:a16="http://schemas.microsoft.com/office/drawing/2014/main" id="{E4227B80-63C4-10ED-2A2D-1DBB274B55C8}"/>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E3B7A852-182F-8FE3-DE23-C4506C2CC861}"/>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pic>
        <p:nvPicPr>
          <p:cNvPr id="3" name="Picture 2" descr="A cross with words on it&#10;&#10;AI-generated content may be incorrect.">
            <a:extLst>
              <a:ext uri="{FF2B5EF4-FFF2-40B4-BE49-F238E27FC236}">
                <a16:creationId xmlns:a16="http://schemas.microsoft.com/office/drawing/2014/main" id="{9DF43F30-85E1-3DE2-2158-426A1B21C219}"/>
              </a:ext>
            </a:extLst>
          </p:cNvPr>
          <p:cNvPicPr>
            <a:picLocks noChangeAspect="1"/>
          </p:cNvPicPr>
          <p:nvPr/>
        </p:nvPicPr>
        <p:blipFill>
          <a:blip r:embed="rId3"/>
          <a:stretch>
            <a:fillRect/>
          </a:stretch>
        </p:blipFill>
        <p:spPr>
          <a:xfrm>
            <a:off x="8244288" y="1932497"/>
            <a:ext cx="3318448" cy="4681013"/>
          </a:xfrm>
          <a:prstGeom prst="rect">
            <a:avLst/>
          </a:prstGeom>
        </p:spPr>
      </p:pic>
      <p:sp>
        <p:nvSpPr>
          <p:cNvPr id="8" name="TextBox 7">
            <a:extLst>
              <a:ext uri="{FF2B5EF4-FFF2-40B4-BE49-F238E27FC236}">
                <a16:creationId xmlns:a16="http://schemas.microsoft.com/office/drawing/2014/main" id="{BFDDDF42-41D4-15B9-A0BF-E61738A292F6}"/>
              </a:ext>
            </a:extLst>
          </p:cNvPr>
          <p:cNvSpPr txBox="1"/>
          <p:nvPr/>
        </p:nvSpPr>
        <p:spPr>
          <a:xfrm>
            <a:off x="243306" y="1988961"/>
            <a:ext cx="7127019"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highlight>
                  <a:srgbClr val="FFFFFF"/>
                </a:highlight>
              </a:rPr>
              <a:t>Loving Father,</a:t>
            </a:r>
            <a:endParaRPr lang="en-US" sz="2000"/>
          </a:p>
          <a:p>
            <a:endParaRPr lang="en-US" sz="2000"/>
          </a:p>
          <a:p>
            <a:r>
              <a:rPr lang="en-US" sz="2000">
                <a:highlight>
                  <a:srgbClr val="FFFFFF"/>
                </a:highlight>
              </a:rPr>
              <a:t>Be with us in our learning, our friendships, and our challenges,</a:t>
            </a:r>
            <a:br>
              <a:rPr lang="en-US" sz="2000">
                <a:highlight>
                  <a:srgbClr val="FFFFFF"/>
                </a:highlight>
              </a:rPr>
            </a:br>
            <a:r>
              <a:rPr lang="en-US" sz="2000">
                <a:highlight>
                  <a:srgbClr val="FFFFFF"/>
                </a:highlight>
              </a:rPr>
              <a:t>and remind us that we are never alone.</a:t>
            </a:r>
            <a:endParaRPr lang="en-US" sz="2000"/>
          </a:p>
          <a:p>
            <a:endParaRPr lang="en-US" sz="2000"/>
          </a:p>
          <a:p>
            <a:r>
              <a:rPr lang="en-US" sz="2000">
                <a:highlight>
                  <a:srgbClr val="FFFFFF"/>
                </a:highlight>
              </a:rPr>
              <a:t>With Your love, help us to aspire to excellence,</a:t>
            </a:r>
            <a:br>
              <a:rPr lang="en-US" sz="2000">
                <a:highlight>
                  <a:srgbClr val="FFFFFF"/>
                </a:highlight>
              </a:rPr>
            </a:br>
            <a:r>
              <a:rPr lang="en-US" sz="2000">
                <a:highlight>
                  <a:srgbClr val="FFFFFF"/>
                </a:highlight>
              </a:rPr>
              <a:t>always trying our best and minding our manners.</a:t>
            </a:r>
            <a:endParaRPr lang="en-US" sz="2000"/>
          </a:p>
          <a:p>
            <a:endParaRPr lang="en-US" sz="2000"/>
          </a:p>
          <a:p>
            <a:r>
              <a:rPr lang="en-US" sz="2000">
                <a:highlight>
                  <a:srgbClr val="FFFFFF"/>
                </a:highlight>
              </a:rPr>
              <a:t>May we follow the example of St Joseph,</a:t>
            </a:r>
            <a:br>
              <a:rPr lang="en-US" sz="2000">
                <a:highlight>
                  <a:srgbClr val="FFFFFF"/>
                </a:highlight>
              </a:rPr>
            </a:br>
            <a:r>
              <a:rPr lang="en-US" sz="2000">
                <a:highlight>
                  <a:srgbClr val="FFFFFF"/>
                </a:highlight>
              </a:rPr>
              <a:t>and grow our inner strength each day.</a:t>
            </a:r>
            <a:endParaRPr lang="en-US" sz="2000"/>
          </a:p>
          <a:p>
            <a:endParaRPr lang="en-US" sz="2000"/>
          </a:p>
          <a:p>
            <a:r>
              <a:rPr lang="en-US" sz="2000">
                <a:highlight>
                  <a:srgbClr val="FFFFFF"/>
                </a:highlight>
              </a:rPr>
              <a:t>Guide us as we walk in the footsteps of Jesus Christ,</a:t>
            </a:r>
            <a:br>
              <a:rPr lang="en-US" sz="2000">
                <a:highlight>
                  <a:srgbClr val="FFFFFF"/>
                </a:highlight>
              </a:rPr>
            </a:br>
            <a:r>
              <a:rPr lang="en-US" sz="2000">
                <a:highlight>
                  <a:srgbClr val="FFFFFF"/>
                </a:highlight>
              </a:rPr>
              <a:t>and help us always to know that You are with us.</a:t>
            </a:r>
            <a:endParaRPr lang="en-US" sz="2000"/>
          </a:p>
          <a:p>
            <a:endParaRPr lang="en-US" sz="2000"/>
          </a:p>
          <a:p>
            <a:r>
              <a:rPr lang="en-US" sz="2000">
                <a:highlight>
                  <a:srgbClr val="FFFFFF"/>
                </a:highlight>
              </a:rPr>
              <a:t>Amen</a:t>
            </a:r>
            <a:endParaRPr lang="en-US"/>
          </a:p>
        </p:txBody>
      </p:sp>
    </p:spTree>
    <p:extLst>
      <p:ext uri="{BB962C8B-B14F-4D97-AF65-F5344CB8AC3E}">
        <p14:creationId xmlns:p14="http://schemas.microsoft.com/office/powerpoint/2010/main" val="24011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181DE-5538-68BF-4FC6-AA8B7D5FBEEC}"/>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E0B2FE66-00B0-27B0-158B-B0226CB7181B}"/>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F8B31409-7401-E868-F900-1202DC401978}"/>
              </a:ext>
            </a:extLst>
          </p:cNvPr>
          <p:cNvSpPr>
            <a:spLocks noGrp="1"/>
          </p:cNvSpPr>
          <p:nvPr>
            <p:ph type="title"/>
          </p:nvPr>
        </p:nvSpPr>
        <p:spPr>
          <a:xfrm>
            <a:off x="4648382" y="-4899"/>
            <a:ext cx="6713885" cy="1523986"/>
          </a:xfrm>
        </p:spPr>
        <p:txBody>
          <a:bodyPr/>
          <a:lstStyle/>
          <a:p>
            <a:pPr algn="r"/>
            <a:r>
              <a:rPr lang="en-GB" b="1">
                <a:solidFill>
                  <a:schemeClr val="bg1"/>
                </a:solidFill>
                <a:cs typeface="Calibri Light"/>
              </a:rPr>
              <a:t>Importance of Teamwork (MHI)</a:t>
            </a:r>
          </a:p>
        </p:txBody>
      </p:sp>
      <p:sp>
        <p:nvSpPr>
          <p:cNvPr id="6" name="Content Placeholder 5">
            <a:extLst>
              <a:ext uri="{FF2B5EF4-FFF2-40B4-BE49-F238E27FC236}">
                <a16:creationId xmlns:a16="http://schemas.microsoft.com/office/drawing/2014/main" id="{7D37E5FE-92FE-5E19-EC78-D11EE9B0BF5F}"/>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470A6D52-5FAA-9484-2410-3BDFD90D0921}"/>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403F659E-D12A-D170-DD8A-901DCD539929}"/>
              </a:ext>
            </a:extLst>
          </p:cNvPr>
          <p:cNvSpPr txBox="1"/>
          <p:nvPr/>
        </p:nvSpPr>
        <p:spPr>
          <a:xfrm>
            <a:off x="741608" y="2220760"/>
            <a:ext cx="8106156" cy="1815882"/>
          </a:xfrm>
          <a:prstGeom prst="rect">
            <a:avLst/>
          </a:prstGeom>
          <a:noFill/>
        </p:spPr>
        <p:txBody>
          <a:bodyPr wrap="square">
            <a:spAutoFit/>
          </a:bodyPr>
          <a:lstStyle/>
          <a:p>
            <a:r>
              <a:rPr lang="en-US" sz="2800" b="1">
                <a:latin typeface="+mj-lt"/>
              </a:rPr>
              <a:t>THREE vital parts to this team</a:t>
            </a:r>
          </a:p>
          <a:p>
            <a:r>
              <a:rPr lang="en-US" sz="2800">
                <a:latin typeface="+mj-lt"/>
              </a:rPr>
              <a:t>All wanting the same outcomes</a:t>
            </a:r>
          </a:p>
          <a:p>
            <a:r>
              <a:rPr lang="en-US" sz="2800">
                <a:latin typeface="+mj-lt"/>
              </a:rPr>
              <a:t>All need to support each other</a:t>
            </a:r>
          </a:p>
          <a:p>
            <a:r>
              <a:rPr lang="en-US" sz="2800">
                <a:latin typeface="+mj-lt"/>
              </a:rPr>
              <a:t>We all want the best for your child!</a:t>
            </a:r>
          </a:p>
        </p:txBody>
      </p:sp>
    </p:spTree>
    <p:extLst>
      <p:ext uri="{BB962C8B-B14F-4D97-AF65-F5344CB8AC3E}">
        <p14:creationId xmlns:p14="http://schemas.microsoft.com/office/powerpoint/2010/main" val="341499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26E20-7039-C988-4217-AE6F13515064}"/>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6A431CD5-20C8-AEF8-991A-344BCA7AE1D3}"/>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77F51593-9A15-3356-8C0D-5D90E2D2C1D6}"/>
              </a:ext>
            </a:extLst>
          </p:cNvPr>
          <p:cNvSpPr>
            <a:spLocks noGrp="1"/>
          </p:cNvSpPr>
          <p:nvPr>
            <p:ph type="title"/>
          </p:nvPr>
        </p:nvSpPr>
        <p:spPr>
          <a:xfrm>
            <a:off x="4648382" y="-4899"/>
            <a:ext cx="6713885" cy="1523986"/>
          </a:xfrm>
        </p:spPr>
        <p:txBody>
          <a:bodyPr/>
          <a:lstStyle/>
          <a:p>
            <a:pPr algn="r"/>
            <a:r>
              <a:rPr lang="en-US" b="1">
                <a:solidFill>
                  <a:schemeClr val="bg1"/>
                </a:solidFill>
              </a:rPr>
              <a:t>Welcome to St Joseph’s! </a:t>
            </a:r>
            <a:r>
              <a:rPr lang="en-GB" b="1">
                <a:solidFill>
                  <a:schemeClr val="bg1"/>
                </a:solidFill>
                <a:cs typeface="Calibri Light"/>
              </a:rPr>
              <a:t>(MHI)</a:t>
            </a:r>
          </a:p>
        </p:txBody>
      </p:sp>
      <p:sp>
        <p:nvSpPr>
          <p:cNvPr id="6" name="Content Placeholder 5">
            <a:extLst>
              <a:ext uri="{FF2B5EF4-FFF2-40B4-BE49-F238E27FC236}">
                <a16:creationId xmlns:a16="http://schemas.microsoft.com/office/drawing/2014/main" id="{4971B66F-761B-BB6E-00A3-7E6A6083D773}"/>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042098A2-F764-B756-7C06-52A9AE721971}"/>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7" name="TextBox 6">
            <a:extLst>
              <a:ext uri="{FF2B5EF4-FFF2-40B4-BE49-F238E27FC236}">
                <a16:creationId xmlns:a16="http://schemas.microsoft.com/office/drawing/2014/main" id="{E3A75CE8-7A56-A164-0917-1EB78DF3BB12}"/>
              </a:ext>
            </a:extLst>
          </p:cNvPr>
          <p:cNvSpPr txBox="1"/>
          <p:nvPr/>
        </p:nvSpPr>
        <p:spPr>
          <a:xfrm>
            <a:off x="635508" y="2293799"/>
            <a:ext cx="5181600" cy="2923877"/>
          </a:xfrm>
          <a:prstGeom prst="rect">
            <a:avLst/>
          </a:prstGeom>
          <a:noFill/>
        </p:spPr>
        <p:txBody>
          <a:bodyPr wrap="square">
            <a:spAutoFit/>
          </a:bodyPr>
          <a:lstStyle/>
          <a:p>
            <a:r>
              <a:rPr lang="en-US" sz="2000">
                <a:latin typeface="+mj-lt"/>
              </a:rPr>
              <a:t>Our journey has started</a:t>
            </a:r>
          </a:p>
          <a:p>
            <a:endParaRPr lang="en-US" sz="2000">
              <a:latin typeface="+mj-lt"/>
            </a:endParaRPr>
          </a:p>
          <a:p>
            <a:r>
              <a:rPr lang="en-US" sz="2000">
                <a:latin typeface="+mj-lt"/>
              </a:rPr>
              <a:t>It may not be smooth all the time, but working together will ensure we set out to achieve our aims</a:t>
            </a:r>
          </a:p>
          <a:p>
            <a:endParaRPr lang="en-US" sz="2000">
              <a:latin typeface="+mj-lt"/>
            </a:endParaRPr>
          </a:p>
          <a:p>
            <a:r>
              <a:rPr lang="en-US" sz="2000">
                <a:latin typeface="+mj-lt"/>
              </a:rPr>
              <a:t>And remember to remind your child to </a:t>
            </a:r>
          </a:p>
          <a:p>
            <a:endParaRPr lang="en-US" sz="2000" b="1">
              <a:latin typeface="+mj-lt"/>
            </a:endParaRPr>
          </a:p>
          <a:p>
            <a:r>
              <a:rPr lang="en-US" sz="2400" b="1">
                <a:latin typeface="+mj-lt"/>
              </a:rPr>
              <a:t>“Do your best &amp; mind your manners”</a:t>
            </a:r>
            <a:endParaRPr lang="en-US" sz="2000" b="1">
              <a:latin typeface="+mj-lt"/>
            </a:endParaRPr>
          </a:p>
        </p:txBody>
      </p:sp>
      <p:pic>
        <p:nvPicPr>
          <p:cNvPr id="8" name="Picture 7">
            <a:extLst>
              <a:ext uri="{FF2B5EF4-FFF2-40B4-BE49-F238E27FC236}">
                <a16:creationId xmlns:a16="http://schemas.microsoft.com/office/drawing/2014/main" id="{53886290-2C0A-ADD9-1C7D-21703A20FC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7557" y="2133422"/>
            <a:ext cx="4105274" cy="43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77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D115F-070C-0FBA-DE5F-5FC1A723CBD2}"/>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A30054D3-1AFB-B20B-809A-559E4741FAE0}"/>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F8084A6D-EA91-9C6D-E058-16967C7C2CD2}"/>
              </a:ext>
            </a:extLst>
          </p:cNvPr>
          <p:cNvSpPr>
            <a:spLocks noGrp="1"/>
          </p:cNvSpPr>
          <p:nvPr>
            <p:ph type="title"/>
          </p:nvPr>
        </p:nvSpPr>
        <p:spPr>
          <a:xfrm>
            <a:off x="4648382" y="-4899"/>
            <a:ext cx="6713885" cy="1523986"/>
          </a:xfrm>
        </p:spPr>
        <p:txBody>
          <a:bodyPr/>
          <a:lstStyle/>
          <a:p>
            <a:pPr algn="r"/>
            <a:r>
              <a:rPr lang="en-GB" b="1">
                <a:solidFill>
                  <a:schemeClr val="bg1"/>
                </a:solidFill>
                <a:cs typeface="Calibri Light"/>
              </a:rPr>
              <a:t>Any Questions (MHI)</a:t>
            </a:r>
          </a:p>
        </p:txBody>
      </p:sp>
      <p:sp>
        <p:nvSpPr>
          <p:cNvPr id="6" name="Content Placeholder 5">
            <a:extLst>
              <a:ext uri="{FF2B5EF4-FFF2-40B4-BE49-F238E27FC236}">
                <a16:creationId xmlns:a16="http://schemas.microsoft.com/office/drawing/2014/main" id="{783FF0D9-E48E-2E06-B8F9-2AD69547AE82}"/>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271C69F3-0488-EE68-DCE4-C4E32B4C501E}"/>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3" name="Content Placeholder 2">
            <a:extLst>
              <a:ext uri="{FF2B5EF4-FFF2-40B4-BE49-F238E27FC236}">
                <a16:creationId xmlns:a16="http://schemas.microsoft.com/office/drawing/2014/main" id="{D42BBB3B-7993-5C55-1D35-4573481C890B}"/>
              </a:ext>
            </a:extLst>
          </p:cNvPr>
          <p:cNvSpPr txBox="1">
            <a:spLocks/>
          </p:cNvSpPr>
          <p:nvPr/>
        </p:nvSpPr>
        <p:spPr>
          <a:xfrm>
            <a:off x="870760" y="2190750"/>
            <a:ext cx="6044081" cy="33413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mj-lt"/>
              </a:rPr>
              <a:t>Your child came home today with a welcome letter, details of the summer challenges and a school calendar.</a:t>
            </a:r>
          </a:p>
          <a:p>
            <a:r>
              <a:rPr lang="en-US" sz="2000">
                <a:latin typeface="+mj-lt"/>
              </a:rPr>
              <a:t>Don’t forget the transition webpage has a FAQ section</a:t>
            </a:r>
          </a:p>
          <a:p>
            <a:r>
              <a:rPr lang="en-US" sz="2000">
                <a:latin typeface="+mj-lt"/>
              </a:rPr>
              <a:t>If you feel more comfortable emailing, please email </a:t>
            </a:r>
            <a:r>
              <a:rPr lang="en-US" sz="2000">
                <a:latin typeface="+mj-lt"/>
                <a:hlinkClick r:id="rId3"/>
              </a:rPr>
              <a:t>transition@sjcs.org.uk</a:t>
            </a:r>
            <a:r>
              <a:rPr lang="en-US" sz="2000">
                <a:latin typeface="+mj-lt"/>
              </a:rPr>
              <a:t>  and we’ll get back to you.</a:t>
            </a:r>
          </a:p>
        </p:txBody>
      </p:sp>
      <p:pic>
        <p:nvPicPr>
          <p:cNvPr id="4" name="Content Placeholder 7">
            <a:extLst>
              <a:ext uri="{FF2B5EF4-FFF2-40B4-BE49-F238E27FC236}">
                <a16:creationId xmlns:a16="http://schemas.microsoft.com/office/drawing/2014/main" id="{5AB6CF45-3494-044F-C146-454BCFB62E21}"/>
              </a:ext>
            </a:extLst>
          </p:cNvPr>
          <p:cNvPicPr>
            <a:picLocks noChangeAspect="1"/>
          </p:cNvPicPr>
          <p:nvPr/>
        </p:nvPicPr>
        <p:blipFill>
          <a:blip r:embed="rId4"/>
          <a:stretch>
            <a:fillRect/>
          </a:stretch>
        </p:blipFill>
        <p:spPr>
          <a:xfrm>
            <a:off x="7809983" y="1971743"/>
            <a:ext cx="3418850" cy="4558467"/>
          </a:xfrm>
          <a:prstGeom prst="rect">
            <a:avLst/>
          </a:prstGeom>
        </p:spPr>
      </p:pic>
    </p:spTree>
    <p:extLst>
      <p:ext uri="{BB962C8B-B14F-4D97-AF65-F5344CB8AC3E}">
        <p14:creationId xmlns:p14="http://schemas.microsoft.com/office/powerpoint/2010/main" val="79859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31434-467D-0E5B-FF82-1A8F1C34FFB5}"/>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0699B238-029B-2034-C37C-150BAA32E48F}"/>
              </a:ext>
            </a:extLst>
          </p:cNvPr>
          <p:cNvPicPr>
            <a:picLocks noChangeAspect="1"/>
          </p:cNvPicPr>
          <p:nvPr/>
        </p:nvPicPr>
        <p:blipFill>
          <a:blip r:embed="rId3"/>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3C91F1D9-EFD1-074D-E8AE-3FCAE3C5ED13}"/>
              </a:ext>
            </a:extLst>
          </p:cNvPr>
          <p:cNvSpPr>
            <a:spLocks noGrp="1"/>
          </p:cNvSpPr>
          <p:nvPr>
            <p:ph type="title"/>
          </p:nvPr>
        </p:nvSpPr>
        <p:spPr>
          <a:xfrm>
            <a:off x="1432035" y="3961"/>
            <a:ext cx="9930232" cy="1834102"/>
          </a:xfrm>
        </p:spPr>
        <p:txBody>
          <a:bodyPr/>
          <a:lstStyle/>
          <a:p>
            <a:pPr algn="r"/>
            <a:r>
              <a:rPr lang="en-US" b="1">
                <a:solidFill>
                  <a:schemeClr val="bg1"/>
                </a:solidFill>
              </a:rPr>
              <a:t>What we all want </a:t>
            </a:r>
            <a:r>
              <a:rPr lang="en-GB" b="1">
                <a:solidFill>
                  <a:schemeClr val="bg1"/>
                </a:solidFill>
                <a:cs typeface="Calibri Light"/>
              </a:rPr>
              <a:t>(MHI)</a:t>
            </a:r>
          </a:p>
        </p:txBody>
      </p:sp>
      <p:sp>
        <p:nvSpPr>
          <p:cNvPr id="6" name="Content Placeholder 5">
            <a:extLst>
              <a:ext uri="{FF2B5EF4-FFF2-40B4-BE49-F238E27FC236}">
                <a16:creationId xmlns:a16="http://schemas.microsoft.com/office/drawing/2014/main" id="{D54D11B5-31CA-6D8D-5A5C-9147B9D381AD}"/>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F353BA71-AA38-713E-FD13-2325C409B390}"/>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718D7857-28D2-B31D-87CA-3BE9DFD17D2F}"/>
              </a:ext>
            </a:extLst>
          </p:cNvPr>
          <p:cNvSpPr txBox="1"/>
          <p:nvPr/>
        </p:nvSpPr>
        <p:spPr>
          <a:xfrm>
            <a:off x="142158" y="2036296"/>
            <a:ext cx="7894226"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mj-lt"/>
              </a:rPr>
              <a:t>Well-rounded pupils:</a:t>
            </a:r>
          </a:p>
          <a:p>
            <a:endParaRPr lang="en-US" sz="2400">
              <a:latin typeface="+mj-lt"/>
            </a:endParaRPr>
          </a:p>
          <a:p>
            <a:pPr marL="342900" indent="-342900">
              <a:buFont typeface="Arial" panose="020B0604020202020204" pitchFamily="34" charset="0"/>
              <a:buChar char="•"/>
            </a:pPr>
            <a:r>
              <a:rPr lang="en-US" sz="2400">
                <a:latin typeface="+mj-lt"/>
              </a:rPr>
              <a:t>Fulfilling academic potential</a:t>
            </a:r>
          </a:p>
          <a:p>
            <a:pPr marL="342900" indent="-342900">
              <a:buFont typeface="Arial" panose="020B0604020202020204" pitchFamily="34" charset="0"/>
              <a:buChar char="•"/>
            </a:pPr>
            <a:r>
              <a:rPr lang="en-US" sz="2400">
                <a:latin typeface="+mj-lt"/>
              </a:rPr>
              <a:t>Developing into polite, well-mannered young adults</a:t>
            </a:r>
          </a:p>
          <a:p>
            <a:pPr marL="342900" indent="-342900">
              <a:buFont typeface="Arial" panose="020B0604020202020204" pitchFamily="34" charset="0"/>
              <a:buChar char="•"/>
            </a:pPr>
            <a:endParaRPr lang="en-US" sz="2400">
              <a:latin typeface="+mj-lt"/>
            </a:endParaRPr>
          </a:p>
          <a:p>
            <a:pPr marL="342900" indent="-342900">
              <a:buFont typeface="Arial" panose="020B0604020202020204" pitchFamily="34" charset="0"/>
              <a:buChar char="•"/>
            </a:pPr>
            <a:r>
              <a:rPr lang="en-US" sz="2400">
                <a:latin typeface="+mj-lt"/>
              </a:rPr>
              <a:t>The motto to remind your children of:</a:t>
            </a:r>
          </a:p>
          <a:p>
            <a:r>
              <a:rPr lang="en-US" sz="2400" b="1">
                <a:latin typeface="+mj-lt"/>
              </a:rPr>
              <a:t>	"Do your best and mind your manners!”</a:t>
            </a:r>
            <a:endParaRPr lang="en-US" sz="2400">
              <a:latin typeface="+mj-lt"/>
            </a:endParaRPr>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p:txBody>
      </p:sp>
      <p:pic>
        <p:nvPicPr>
          <p:cNvPr id="7" name="Picture 6" descr="A quote on a black background&#10;&#10;AI-generated content may be incorrect.">
            <a:extLst>
              <a:ext uri="{FF2B5EF4-FFF2-40B4-BE49-F238E27FC236}">
                <a16:creationId xmlns:a16="http://schemas.microsoft.com/office/drawing/2014/main" id="{5BEB2133-6437-8524-87D4-65BE4E866EB4}"/>
              </a:ext>
            </a:extLst>
          </p:cNvPr>
          <p:cNvPicPr>
            <a:picLocks noChangeAspect="1"/>
          </p:cNvPicPr>
          <p:nvPr/>
        </p:nvPicPr>
        <p:blipFill>
          <a:blip r:embed="rId4"/>
          <a:stretch>
            <a:fillRect/>
          </a:stretch>
        </p:blipFill>
        <p:spPr>
          <a:xfrm>
            <a:off x="8686800" y="2208187"/>
            <a:ext cx="3505200" cy="4000500"/>
          </a:xfrm>
          <a:prstGeom prst="rect">
            <a:avLst/>
          </a:prstGeom>
        </p:spPr>
      </p:pic>
    </p:spTree>
    <p:extLst>
      <p:ext uri="{BB962C8B-B14F-4D97-AF65-F5344CB8AC3E}">
        <p14:creationId xmlns:p14="http://schemas.microsoft.com/office/powerpoint/2010/main" val="39794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73ECD-E7B6-5DA8-13A0-B06F3C8EE724}"/>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7E9B4E56-E4CF-B9CF-6F9E-2CBE5274B612}"/>
              </a:ext>
            </a:extLst>
          </p:cNvPr>
          <p:cNvPicPr>
            <a:picLocks noChangeAspect="1"/>
          </p:cNvPicPr>
          <p:nvPr/>
        </p:nvPicPr>
        <p:blipFill>
          <a:blip r:embed="rId3"/>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430A7868-3F1F-85A4-009A-32B71A6BD149}"/>
              </a:ext>
            </a:extLst>
          </p:cNvPr>
          <p:cNvSpPr>
            <a:spLocks noGrp="1"/>
          </p:cNvSpPr>
          <p:nvPr>
            <p:ph type="title"/>
          </p:nvPr>
        </p:nvSpPr>
        <p:spPr>
          <a:xfrm>
            <a:off x="1432035" y="3961"/>
            <a:ext cx="9930232" cy="1834102"/>
          </a:xfrm>
        </p:spPr>
        <p:txBody>
          <a:bodyPr/>
          <a:lstStyle/>
          <a:p>
            <a:pPr algn="r"/>
            <a:r>
              <a:rPr lang="en-GB" b="1">
                <a:solidFill>
                  <a:schemeClr val="bg1"/>
                </a:solidFill>
                <a:cs typeface="Calibri Light"/>
              </a:rPr>
              <a:t>Welcome – we are School on </a:t>
            </a:r>
            <a:br>
              <a:rPr lang="en-GB" b="1">
                <a:solidFill>
                  <a:schemeClr val="bg1"/>
                </a:solidFill>
                <a:cs typeface="Calibri Light"/>
              </a:rPr>
            </a:br>
            <a:r>
              <a:rPr lang="en-GB" b="1">
                <a:solidFill>
                  <a:schemeClr val="bg1"/>
                </a:solidFill>
                <a:cs typeface="Calibri Light"/>
              </a:rPr>
              <a:t>a Mission! (MHI)</a:t>
            </a:r>
          </a:p>
        </p:txBody>
      </p:sp>
      <p:sp>
        <p:nvSpPr>
          <p:cNvPr id="6" name="Content Placeholder 5">
            <a:extLst>
              <a:ext uri="{FF2B5EF4-FFF2-40B4-BE49-F238E27FC236}">
                <a16:creationId xmlns:a16="http://schemas.microsoft.com/office/drawing/2014/main" id="{DFC0658B-41A2-8217-1124-C8C40492C1D8}"/>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6A398F73-D42F-1F94-E107-FB457DCFF3CB}"/>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DD8708EB-872F-4425-417D-23997D4AFF87}"/>
              </a:ext>
            </a:extLst>
          </p:cNvPr>
          <p:cNvSpPr txBox="1"/>
          <p:nvPr/>
        </p:nvSpPr>
        <p:spPr>
          <a:xfrm>
            <a:off x="-2954" y="1919377"/>
            <a:ext cx="867893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It is normal to worry when children go from </a:t>
            </a:r>
            <a:r>
              <a:rPr lang="en-US" b="1">
                <a:solidFill>
                  <a:schemeClr val="accent3"/>
                </a:solidFill>
              </a:rPr>
              <a:t>Primary to Secondary</a:t>
            </a:r>
            <a:r>
              <a:rPr lang="en-US"/>
              <a:t>.</a:t>
            </a:r>
          </a:p>
          <a:p>
            <a:pPr marL="285750" indent="-285750">
              <a:buFont typeface="Arial"/>
              <a:buChar char="•"/>
            </a:pPr>
            <a:r>
              <a:rPr lang="en-US" b="1">
                <a:solidFill>
                  <a:schemeClr val="accent3"/>
                </a:solidFill>
              </a:rPr>
              <a:t>Kindness, care and compassion  - </a:t>
            </a:r>
            <a:r>
              <a:rPr lang="en-US">
                <a:solidFill>
                  <a:srgbClr val="000000"/>
                </a:solidFill>
              </a:rPr>
              <a:t>the School and </a:t>
            </a:r>
            <a:r>
              <a:rPr lang="en-US"/>
              <a:t>your Headmaster.</a:t>
            </a:r>
          </a:p>
          <a:p>
            <a:pPr marL="285750" indent="-285750">
              <a:buFont typeface="Arial"/>
              <a:buChar char="•"/>
            </a:pPr>
            <a:endParaRPr lang="en-US"/>
          </a:p>
          <a:p>
            <a:pPr marL="285750" indent="-285750">
              <a:buFont typeface="Arial"/>
              <a:buChar char="•"/>
            </a:pPr>
            <a:r>
              <a:rPr lang="en-US">
                <a:solidFill>
                  <a:srgbClr val="000000"/>
                </a:solidFill>
              </a:rPr>
              <a:t>We work with </a:t>
            </a:r>
            <a:r>
              <a:rPr lang="en-US" b="1">
                <a:solidFill>
                  <a:schemeClr val="accent3"/>
                </a:solidFill>
              </a:rPr>
              <a:t>Parents, Pupils and Us </a:t>
            </a:r>
            <a:r>
              <a:rPr lang="en-US">
                <a:solidFill>
                  <a:srgbClr val="000000"/>
                </a:solidFill>
              </a:rPr>
              <a:t>together.</a:t>
            </a:r>
          </a:p>
          <a:p>
            <a:pPr marL="285750" indent="-285750">
              <a:buFont typeface="Arial"/>
              <a:buChar char="•"/>
            </a:pPr>
            <a:r>
              <a:rPr lang="en-US">
                <a:solidFill>
                  <a:srgbClr val="000000"/>
                </a:solidFill>
              </a:rPr>
              <a:t>Pupils are known, understood and supported.</a:t>
            </a:r>
            <a:endParaRPr lang="en-US"/>
          </a:p>
          <a:p>
            <a:pPr marL="285750" indent="-285750">
              <a:buFont typeface="Arial"/>
              <a:buChar char="•"/>
            </a:pPr>
            <a:endParaRPr lang="en-US">
              <a:solidFill>
                <a:srgbClr val="000000"/>
              </a:solidFill>
            </a:endParaRPr>
          </a:p>
          <a:p>
            <a:pPr marL="285750" indent="-285750">
              <a:buFont typeface="Arial"/>
              <a:buChar char="•"/>
            </a:pPr>
            <a:r>
              <a:rPr lang="en-US">
                <a:solidFill>
                  <a:srgbClr val="000000"/>
                </a:solidFill>
              </a:rPr>
              <a:t>Our </a:t>
            </a:r>
            <a:r>
              <a:rPr lang="en-US" b="1">
                <a:solidFill>
                  <a:schemeClr val="accent3"/>
                </a:solidFill>
              </a:rPr>
              <a:t>Catholic Values are child centred</a:t>
            </a:r>
            <a:r>
              <a:rPr lang="en-US">
                <a:solidFill>
                  <a:srgbClr val="000000"/>
                </a:solidFill>
              </a:rPr>
              <a:t> so that they can flourish.</a:t>
            </a:r>
          </a:p>
          <a:p>
            <a:pPr marL="285750" indent="-285750">
              <a:buFont typeface="Arial"/>
              <a:buChar char="•"/>
            </a:pPr>
            <a:r>
              <a:rPr lang="en-US">
                <a:solidFill>
                  <a:srgbClr val="000000"/>
                </a:solidFill>
              </a:rPr>
              <a:t>W</a:t>
            </a:r>
            <a:r>
              <a:rPr lang="en-US"/>
              <a:t>e will support and ensure your child makes the </a:t>
            </a:r>
            <a:r>
              <a:rPr lang="en-US" b="1">
                <a:solidFill>
                  <a:schemeClr val="accent3"/>
                </a:solidFill>
              </a:rPr>
              <a:t>best progress</a:t>
            </a:r>
            <a:r>
              <a:rPr lang="en-US"/>
              <a:t> for them.</a:t>
            </a:r>
          </a:p>
          <a:p>
            <a:pPr marL="285750" indent="-285750">
              <a:buFont typeface="Arial"/>
              <a:buChar char="•"/>
            </a:pPr>
            <a:endParaRPr lang="en-US"/>
          </a:p>
          <a:p>
            <a:pPr marL="285750" indent="-285750">
              <a:buFont typeface="Arial"/>
              <a:buChar char="•"/>
            </a:pPr>
            <a:r>
              <a:rPr lang="en-US">
                <a:solidFill>
                  <a:srgbClr val="000000"/>
                </a:solidFill>
              </a:rPr>
              <a:t>W</a:t>
            </a:r>
            <a:r>
              <a:rPr lang="en-US"/>
              <a:t>e will support and ensure your child makes the </a:t>
            </a:r>
            <a:r>
              <a:rPr lang="en-US" b="1">
                <a:solidFill>
                  <a:schemeClr val="accent3"/>
                </a:solidFill>
              </a:rPr>
              <a:t>best progress</a:t>
            </a:r>
            <a:r>
              <a:rPr lang="en-US"/>
              <a:t> for them.</a:t>
            </a:r>
          </a:p>
          <a:p>
            <a:pPr marL="285750" indent="-285750">
              <a:buFont typeface="Arial"/>
              <a:buChar char="•"/>
            </a:pPr>
            <a:r>
              <a:rPr lang="en-US"/>
              <a:t>We </a:t>
            </a:r>
            <a:r>
              <a:rPr lang="en-US" b="1">
                <a:solidFill>
                  <a:schemeClr val="accent3"/>
                </a:solidFill>
              </a:rPr>
              <a:t>teach to the top</a:t>
            </a:r>
            <a:r>
              <a:rPr lang="en-US"/>
              <a:t>, curriculum planning enables </a:t>
            </a:r>
            <a:r>
              <a:rPr lang="en-US" b="1">
                <a:solidFill>
                  <a:schemeClr val="accent3"/>
                </a:solidFill>
              </a:rPr>
              <a:t>pace, challenge and retrieval</a:t>
            </a:r>
            <a:r>
              <a:rPr lang="en-US"/>
              <a:t>.</a:t>
            </a:r>
          </a:p>
          <a:p>
            <a:pPr marL="285750" indent="-285750">
              <a:buFont typeface="Arial"/>
              <a:buChar char="•"/>
            </a:pPr>
            <a:r>
              <a:rPr lang="en-US"/>
              <a:t>Results</a:t>
            </a:r>
            <a:r>
              <a:rPr lang="en-US" b="1">
                <a:solidFill>
                  <a:schemeClr val="accent3"/>
                </a:solidFill>
              </a:rPr>
              <a:t> improving year on year</a:t>
            </a:r>
            <a:r>
              <a:rPr lang="en-US">
                <a:solidFill>
                  <a:schemeClr val="accent3"/>
                </a:solidFill>
              </a:rPr>
              <a:t> (</a:t>
            </a:r>
            <a:r>
              <a:rPr lang="en-US"/>
              <a:t>15% up on average) - 76% English and 72% Maths (9-4) </a:t>
            </a:r>
          </a:p>
          <a:p>
            <a:pPr marL="285750" indent="-285750">
              <a:buFont typeface="Arial"/>
              <a:buChar char="•"/>
            </a:pPr>
            <a:endParaRPr lang="en-US"/>
          </a:p>
          <a:p>
            <a:pPr marL="285750" indent="-285750">
              <a:buFont typeface="Arial"/>
              <a:buChar char="•"/>
            </a:pPr>
            <a:r>
              <a:rPr lang="en-US"/>
              <a:t>On track this summer to be the </a:t>
            </a:r>
            <a:r>
              <a:rPr lang="en-US" b="1">
                <a:solidFill>
                  <a:schemeClr val="accent3"/>
                </a:solidFill>
              </a:rPr>
              <a:t>highest performing </a:t>
            </a:r>
            <a:r>
              <a:rPr lang="en-US"/>
              <a:t>local Comprehensive School.</a:t>
            </a:r>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p:txBody>
      </p:sp>
      <p:pic>
        <p:nvPicPr>
          <p:cNvPr id="7" name="Picture 6" descr="A quote on a black background&#10;&#10;AI-generated content may be incorrect.">
            <a:extLst>
              <a:ext uri="{FF2B5EF4-FFF2-40B4-BE49-F238E27FC236}">
                <a16:creationId xmlns:a16="http://schemas.microsoft.com/office/drawing/2014/main" id="{D8B513D5-E265-2A7B-955D-DA932DA52B84}"/>
              </a:ext>
            </a:extLst>
          </p:cNvPr>
          <p:cNvPicPr>
            <a:picLocks noChangeAspect="1"/>
          </p:cNvPicPr>
          <p:nvPr/>
        </p:nvPicPr>
        <p:blipFill>
          <a:blip r:embed="rId4"/>
          <a:stretch>
            <a:fillRect/>
          </a:stretch>
        </p:blipFill>
        <p:spPr>
          <a:xfrm>
            <a:off x="8681146" y="2217331"/>
            <a:ext cx="3505200" cy="4000500"/>
          </a:xfrm>
          <a:prstGeom prst="rect">
            <a:avLst/>
          </a:prstGeom>
        </p:spPr>
      </p:pic>
    </p:spTree>
    <p:extLst>
      <p:ext uri="{BB962C8B-B14F-4D97-AF65-F5344CB8AC3E}">
        <p14:creationId xmlns:p14="http://schemas.microsoft.com/office/powerpoint/2010/main" val="420544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612BC08E-52D1-BDCF-3D1B-C6377CDF4E46}"/>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FEA2117C-A5C5-4E14-F342-74C64BE30066}"/>
              </a:ext>
            </a:extLst>
          </p:cNvPr>
          <p:cNvSpPr>
            <a:spLocks noGrp="1"/>
          </p:cNvSpPr>
          <p:nvPr>
            <p:ph type="title"/>
          </p:nvPr>
        </p:nvSpPr>
        <p:spPr>
          <a:xfrm>
            <a:off x="1432035" y="3961"/>
            <a:ext cx="9930232" cy="1834102"/>
          </a:xfrm>
        </p:spPr>
        <p:txBody>
          <a:bodyPr/>
          <a:lstStyle/>
          <a:p>
            <a:pPr algn="r"/>
            <a:r>
              <a:rPr lang="en-GB" b="1">
                <a:solidFill>
                  <a:schemeClr val="bg1"/>
                </a:solidFill>
                <a:cs typeface="Calibri Light"/>
              </a:rPr>
              <a:t>Welcome – we are School on </a:t>
            </a:r>
            <a:br>
              <a:rPr lang="en-GB" b="1">
                <a:solidFill>
                  <a:schemeClr val="bg1"/>
                </a:solidFill>
                <a:cs typeface="Calibri Light"/>
              </a:rPr>
            </a:br>
            <a:r>
              <a:rPr lang="en-GB" b="1">
                <a:solidFill>
                  <a:schemeClr val="bg1"/>
                </a:solidFill>
                <a:cs typeface="Calibri Light"/>
              </a:rPr>
              <a:t>a Mission! (MHI)</a:t>
            </a:r>
          </a:p>
        </p:txBody>
      </p:sp>
      <p:sp>
        <p:nvSpPr>
          <p:cNvPr id="6" name="Content Placeholder 5">
            <a:extLst>
              <a:ext uri="{FF2B5EF4-FFF2-40B4-BE49-F238E27FC236}">
                <a16:creationId xmlns:a16="http://schemas.microsoft.com/office/drawing/2014/main" id="{CC4CF6C7-0155-73D2-FC36-A0FCD960EC44}"/>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03952A0E-59A0-755E-1700-3B2C26427001}"/>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430C2AFB-2F3A-25F6-A327-A4C79277E7AB}"/>
              </a:ext>
            </a:extLst>
          </p:cNvPr>
          <p:cNvSpPr txBox="1"/>
          <p:nvPr/>
        </p:nvSpPr>
        <p:spPr>
          <a:xfrm>
            <a:off x="-2954" y="1919377"/>
            <a:ext cx="867893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000000"/>
              </a:solidFill>
            </a:endParaRPr>
          </a:p>
          <a:p>
            <a:pPr marL="285750" indent="-285750">
              <a:buFont typeface="Arial"/>
              <a:buChar char="•"/>
            </a:pPr>
            <a:r>
              <a:rPr lang="en-US"/>
              <a:t>Lots of </a:t>
            </a:r>
            <a:r>
              <a:rPr lang="en-US" b="1">
                <a:solidFill>
                  <a:schemeClr val="accent3"/>
                </a:solidFill>
              </a:rPr>
              <a:t>extra opportunities</a:t>
            </a:r>
            <a:r>
              <a:rPr lang="en-US"/>
              <a:t> will be provided.</a:t>
            </a:r>
          </a:p>
          <a:p>
            <a:pPr marL="285750" indent="-285750">
              <a:buFont typeface="Arial"/>
              <a:buChar char="•"/>
            </a:pPr>
            <a:r>
              <a:rPr lang="en-US" b="1">
                <a:solidFill>
                  <a:schemeClr val="accent3"/>
                </a:solidFill>
              </a:rPr>
              <a:t>Enrichment and sports</a:t>
            </a:r>
            <a:r>
              <a:rPr lang="en-US"/>
              <a:t> (team working) has been </a:t>
            </a:r>
            <a:r>
              <a:rPr lang="en-US" b="1">
                <a:solidFill>
                  <a:schemeClr val="accent3"/>
                </a:solidFill>
              </a:rPr>
              <a:t>increased</a:t>
            </a:r>
            <a:r>
              <a:rPr lang="en-US"/>
              <a:t> in the curriculum</a:t>
            </a:r>
          </a:p>
          <a:p>
            <a:pPr marL="285750" indent="-285750">
              <a:buFont typeface="Arial"/>
              <a:buChar char="•"/>
            </a:pPr>
            <a:endParaRPr lang="en-US"/>
          </a:p>
          <a:p>
            <a:pPr marL="285750" indent="-285750">
              <a:buFont typeface="Arial"/>
              <a:buChar char="•"/>
            </a:pPr>
            <a:r>
              <a:rPr lang="en-US"/>
              <a:t>Every pupil will </a:t>
            </a:r>
            <a:r>
              <a:rPr lang="en-US" b="1">
                <a:solidFill>
                  <a:schemeClr val="accent3"/>
                </a:solidFill>
              </a:rPr>
              <a:t>start with the end in mind</a:t>
            </a:r>
            <a:r>
              <a:rPr lang="en-US"/>
              <a:t> through a highly effective careers and PSHE programme.</a:t>
            </a:r>
          </a:p>
          <a:p>
            <a:pPr marL="285750" indent="-285750">
              <a:buFont typeface="Arial"/>
              <a:buChar char="•"/>
            </a:pPr>
            <a:endParaRPr lang="en-US"/>
          </a:p>
          <a:p>
            <a:pPr marL="285750" indent="-285750">
              <a:buFont typeface="Arial"/>
              <a:buChar char="•"/>
            </a:pPr>
            <a:r>
              <a:rPr lang="en-US"/>
              <a:t>We have a true sense of </a:t>
            </a:r>
            <a:r>
              <a:rPr lang="en-US" b="1">
                <a:solidFill>
                  <a:schemeClr val="accent3"/>
                </a:solidFill>
              </a:rPr>
              <a:t>family</a:t>
            </a:r>
            <a:r>
              <a:rPr lang="en-US"/>
              <a:t>.</a:t>
            </a:r>
          </a:p>
          <a:p>
            <a:pPr marL="285750" indent="-285750">
              <a:buFont typeface="Arial"/>
              <a:buChar char="•"/>
            </a:pPr>
            <a:endParaRPr lang="en-US"/>
          </a:p>
        </p:txBody>
      </p:sp>
      <p:pic>
        <p:nvPicPr>
          <p:cNvPr id="7" name="Picture 6" descr="A quote on a black background&#10;&#10;AI-generated content may be incorrect.">
            <a:extLst>
              <a:ext uri="{FF2B5EF4-FFF2-40B4-BE49-F238E27FC236}">
                <a16:creationId xmlns:a16="http://schemas.microsoft.com/office/drawing/2014/main" id="{2193A4D4-242D-0D88-7821-1A0BDC5A9345}"/>
              </a:ext>
            </a:extLst>
          </p:cNvPr>
          <p:cNvPicPr>
            <a:picLocks noChangeAspect="1"/>
          </p:cNvPicPr>
          <p:nvPr/>
        </p:nvPicPr>
        <p:blipFill>
          <a:blip r:embed="rId3"/>
          <a:stretch>
            <a:fillRect/>
          </a:stretch>
        </p:blipFill>
        <p:spPr>
          <a:xfrm>
            <a:off x="8681146" y="2217331"/>
            <a:ext cx="3505200" cy="4000500"/>
          </a:xfrm>
          <a:prstGeom prst="rect">
            <a:avLst/>
          </a:prstGeom>
        </p:spPr>
      </p:pic>
    </p:spTree>
    <p:extLst>
      <p:ext uri="{BB962C8B-B14F-4D97-AF65-F5344CB8AC3E}">
        <p14:creationId xmlns:p14="http://schemas.microsoft.com/office/powerpoint/2010/main" val="97280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2CF06-45A7-55EC-D3FE-1A5F6F86C4CD}"/>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47F41E73-6684-5A61-96F8-DE94DD95E5B9}"/>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B6D4E06E-F74D-22AF-CCAF-498099423C8F}"/>
              </a:ext>
            </a:extLst>
          </p:cNvPr>
          <p:cNvSpPr>
            <a:spLocks noGrp="1"/>
          </p:cNvSpPr>
          <p:nvPr>
            <p:ph type="title"/>
          </p:nvPr>
        </p:nvSpPr>
        <p:spPr>
          <a:xfrm>
            <a:off x="4648382" y="-4899"/>
            <a:ext cx="6713885" cy="1523986"/>
          </a:xfrm>
        </p:spPr>
        <p:txBody>
          <a:bodyPr/>
          <a:lstStyle/>
          <a:p>
            <a:pPr algn="r"/>
            <a:r>
              <a:rPr lang="en-GB" b="1">
                <a:solidFill>
                  <a:schemeClr val="bg1"/>
                </a:solidFill>
                <a:cs typeface="Calibri Light"/>
              </a:rPr>
              <a:t>Head of Year (HSH)</a:t>
            </a:r>
          </a:p>
        </p:txBody>
      </p:sp>
      <p:sp>
        <p:nvSpPr>
          <p:cNvPr id="6" name="Content Placeholder 5">
            <a:extLst>
              <a:ext uri="{FF2B5EF4-FFF2-40B4-BE49-F238E27FC236}">
                <a16:creationId xmlns:a16="http://schemas.microsoft.com/office/drawing/2014/main" id="{EBD99413-204F-42DA-F1E6-CB047D1D16FA}"/>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2D3504AA-DFFE-2F76-A968-F3BBACE560CE}"/>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C51CC47E-3551-3492-8757-7037306D3438}"/>
              </a:ext>
            </a:extLst>
          </p:cNvPr>
          <p:cNvSpPr txBox="1"/>
          <p:nvPr/>
        </p:nvSpPr>
        <p:spPr>
          <a:xfrm>
            <a:off x="606814" y="2472577"/>
            <a:ext cx="739438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latin typeface="Arial"/>
                <a:cs typeface="Arial"/>
              </a:rPr>
              <a:t>Starting secondary school is a big milestone – not just for the children, but for families, too. </a:t>
            </a:r>
            <a:endParaRPr lang="en-US">
              <a:latin typeface="Aptos"/>
              <a:cs typeface="Arial"/>
            </a:endParaRPr>
          </a:p>
          <a:p>
            <a:pPr marL="285750" indent="-285750">
              <a:buFont typeface="Arial"/>
              <a:buChar char="•"/>
            </a:pPr>
            <a:r>
              <a:rPr lang="en-US">
                <a:latin typeface="Arial"/>
                <a:cs typeface="Arial"/>
              </a:rPr>
              <a:t>Our goal is simple: to help every student feel safe, valued, and inspired.</a:t>
            </a:r>
            <a:endParaRPr lang="en-US"/>
          </a:p>
          <a:p>
            <a:pPr marL="285750" indent="-285750">
              <a:buFont typeface="Arial"/>
              <a:buChar char="•"/>
            </a:pPr>
            <a:r>
              <a:rPr lang="en-US">
                <a:latin typeface="Arial"/>
                <a:cs typeface="Arial"/>
              </a:rPr>
              <a:t>We place a strong emphasis on kindness, respect, and responsibility. These values are at the heart of everything we do.</a:t>
            </a:r>
            <a:endParaRPr lang="en-US"/>
          </a:p>
          <a:p>
            <a:pPr marL="285750" indent="-285750">
              <a:buFont typeface="Arial"/>
              <a:buChar char="•"/>
            </a:pPr>
            <a:r>
              <a:rPr lang="en-US">
                <a:latin typeface="Arial"/>
                <a:cs typeface="Arial"/>
              </a:rPr>
              <a:t>As parents and carers, your role is vital. The partnership between home and school is one of the most powerful tools we have to help your child succeed. </a:t>
            </a:r>
          </a:p>
          <a:p>
            <a:pPr marL="285750" indent="-285750">
              <a:buFont typeface="Arial"/>
              <a:buChar char="•"/>
            </a:pPr>
            <a:r>
              <a:rPr lang="en-US">
                <a:latin typeface="Arial"/>
                <a:cs typeface="Arial"/>
              </a:rPr>
              <a:t>We are here to support your child every step of the way. </a:t>
            </a:r>
            <a:endParaRPr lang="en-US"/>
          </a:p>
          <a:p>
            <a:pPr marL="285750" indent="-285750">
              <a:buFont typeface="Arial"/>
              <a:buChar char="•"/>
            </a:pPr>
            <a:r>
              <a:rPr lang="en-US">
                <a:latin typeface="Arial"/>
                <a:cs typeface="Arial"/>
              </a:rPr>
              <a:t>Year 7 will develop a sense of identity within the school this year which will form the foundation for their time at St Joseph’s. </a:t>
            </a:r>
          </a:p>
          <a:p>
            <a:pPr marL="285750" indent="-285750">
              <a:buFont typeface="Arial"/>
              <a:buChar char="•"/>
            </a:pPr>
            <a:endParaRPr lang="en-US">
              <a:latin typeface="Arial"/>
              <a:cs typeface="Arial"/>
            </a:endParaRPr>
          </a:p>
          <a:p>
            <a:pPr marL="285750" indent="-285750">
              <a:buFont typeface="Arial"/>
              <a:buChar char="•"/>
            </a:pPr>
            <a:r>
              <a:rPr lang="en-US">
                <a:latin typeface="Arial"/>
                <a:cs typeface="Arial"/>
              </a:rPr>
              <a:t>Year 6, it is time for you to spend some time with your new Form Tutors!</a:t>
            </a:r>
            <a:endParaRPr lang="en-US"/>
          </a:p>
          <a:p>
            <a:endParaRPr lang="en-US">
              <a:cs typeface="Arial"/>
            </a:endParaRPr>
          </a:p>
        </p:txBody>
      </p:sp>
      <p:pic>
        <p:nvPicPr>
          <p:cNvPr id="3" name="Picture 2" descr="75 Inspirational Back-to-School Quotes for Your Kids - PureWow">
            <a:extLst>
              <a:ext uri="{FF2B5EF4-FFF2-40B4-BE49-F238E27FC236}">
                <a16:creationId xmlns:a16="http://schemas.microsoft.com/office/drawing/2014/main" id="{FA0F46FF-C917-D735-AB0C-A7815775583B}"/>
              </a:ext>
            </a:extLst>
          </p:cNvPr>
          <p:cNvPicPr>
            <a:picLocks noChangeAspect="1"/>
          </p:cNvPicPr>
          <p:nvPr/>
        </p:nvPicPr>
        <p:blipFill>
          <a:blip r:embed="rId3"/>
          <a:stretch>
            <a:fillRect/>
          </a:stretch>
        </p:blipFill>
        <p:spPr>
          <a:xfrm>
            <a:off x="8254062" y="1914292"/>
            <a:ext cx="3945070" cy="4943708"/>
          </a:xfrm>
          <a:prstGeom prst="rect">
            <a:avLst/>
          </a:prstGeom>
        </p:spPr>
      </p:pic>
    </p:spTree>
    <p:extLst>
      <p:ext uri="{BB962C8B-B14F-4D97-AF65-F5344CB8AC3E}">
        <p14:creationId xmlns:p14="http://schemas.microsoft.com/office/powerpoint/2010/main" val="118428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FEAC6-2608-2020-5249-CCC43A399BC9}"/>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8B6E1040-6691-D818-FABC-3954E8524E53}"/>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0E69EC14-FE38-6490-6758-79F17EB6F87F}"/>
              </a:ext>
            </a:extLst>
          </p:cNvPr>
          <p:cNvSpPr>
            <a:spLocks noGrp="1"/>
          </p:cNvSpPr>
          <p:nvPr>
            <p:ph type="title"/>
          </p:nvPr>
        </p:nvSpPr>
        <p:spPr>
          <a:xfrm>
            <a:off x="2504150" y="198891"/>
            <a:ext cx="9442907" cy="1515126"/>
          </a:xfrm>
        </p:spPr>
        <p:txBody>
          <a:bodyPr/>
          <a:lstStyle/>
          <a:p>
            <a:pPr algn="r"/>
            <a:r>
              <a:rPr lang="en-GB" b="1">
                <a:solidFill>
                  <a:schemeClr val="bg1"/>
                </a:solidFill>
                <a:cs typeface="Calibri Light"/>
              </a:rPr>
              <a:t>Transfer Experience (RRO)</a:t>
            </a:r>
          </a:p>
        </p:txBody>
      </p:sp>
      <p:sp>
        <p:nvSpPr>
          <p:cNvPr id="6" name="Content Placeholder 5">
            <a:extLst>
              <a:ext uri="{FF2B5EF4-FFF2-40B4-BE49-F238E27FC236}">
                <a16:creationId xmlns:a16="http://schemas.microsoft.com/office/drawing/2014/main" id="{EC8711ED-A9C1-AEFB-505A-6BCC9D8EF7BD}"/>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9C811AA9-9442-235C-DBA5-2FA8A84128A1}"/>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024A011F-B451-5C39-DE91-84AF91982067}"/>
              </a:ext>
            </a:extLst>
          </p:cNvPr>
          <p:cNvSpPr txBox="1"/>
          <p:nvPr/>
        </p:nvSpPr>
        <p:spPr>
          <a:xfrm>
            <a:off x="4479444" y="2484797"/>
            <a:ext cx="729079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a:latin typeface="+mj-lt"/>
              </a:rPr>
              <a:t>Summer work – Send us a Postcard &amp; Reading challenge</a:t>
            </a:r>
            <a:br>
              <a:rPr lang="en-US">
                <a:latin typeface="+mj-lt"/>
              </a:rPr>
            </a:br>
            <a:endParaRPr lang="en-US">
              <a:latin typeface="+mj-lt"/>
            </a:endParaRPr>
          </a:p>
          <a:p>
            <a:pPr marL="285750" indent="-285750">
              <a:buFont typeface="Arial" panose="020B0604020202020204" pitchFamily="34" charset="0"/>
              <a:buChar char="•"/>
            </a:pPr>
            <a:r>
              <a:rPr lang="en-US">
                <a:latin typeface="+mj-lt"/>
              </a:rPr>
              <a:t>Transition Webpage</a:t>
            </a:r>
          </a:p>
          <a:p>
            <a:pPr marL="285750" indent="-285750">
              <a:buFont typeface="Arial" panose="020B0604020202020204" pitchFamily="34" charset="0"/>
              <a:buChar char="•"/>
            </a:pPr>
            <a:endParaRPr lang="en-US">
              <a:latin typeface="+mj-lt"/>
            </a:endParaRPr>
          </a:p>
          <a:p>
            <a:pPr marL="285750" indent="-285750">
              <a:buFont typeface="Arial" panose="020B0604020202020204" pitchFamily="34" charset="0"/>
              <a:buChar char="•"/>
            </a:pPr>
            <a:r>
              <a:rPr lang="en-US" b="1">
                <a:latin typeface="+mj-lt"/>
              </a:rPr>
              <a:t>1st Day:</a:t>
            </a:r>
          </a:p>
          <a:p>
            <a:pPr lvl="1"/>
            <a:r>
              <a:rPr lang="en-US">
                <a:latin typeface="+mj-lt"/>
              </a:rPr>
              <a:t>Year 7 and 11 only day </a:t>
            </a:r>
          </a:p>
          <a:p>
            <a:pPr lvl="1"/>
            <a:r>
              <a:rPr lang="en-US">
                <a:latin typeface="+mj-lt"/>
              </a:rPr>
              <a:t>Welcome assembly &amp; Extended form time</a:t>
            </a:r>
          </a:p>
          <a:p>
            <a:pPr lvl="1"/>
            <a:r>
              <a:rPr lang="en-US">
                <a:latin typeface="+mj-lt"/>
              </a:rPr>
              <a:t>Tour of school &amp; map</a:t>
            </a:r>
          </a:p>
          <a:p>
            <a:pPr lvl="1"/>
            <a:r>
              <a:rPr lang="en-US">
                <a:latin typeface="+mj-lt"/>
              </a:rPr>
              <a:t>ICT sessions to ensure all can login to our systems</a:t>
            </a:r>
          </a:p>
          <a:p>
            <a:pPr lvl="1"/>
            <a:endParaRPr lang="en-US">
              <a:latin typeface="+mj-lt"/>
            </a:endParaRPr>
          </a:p>
          <a:p>
            <a:pPr marL="285750" indent="-285750">
              <a:buFont typeface="Arial" panose="020B0604020202020204" pitchFamily="34" charset="0"/>
              <a:buChar char="•"/>
            </a:pPr>
            <a:r>
              <a:rPr lang="en-US">
                <a:latin typeface="+mj-lt"/>
              </a:rPr>
              <a:t>Early lunches </a:t>
            </a:r>
          </a:p>
          <a:p>
            <a:pPr marL="285750" indent="-285750">
              <a:buFont typeface="Arial" panose="020B0604020202020204" pitchFamily="34" charset="0"/>
              <a:buChar char="•"/>
            </a:pPr>
            <a:r>
              <a:rPr lang="en-US">
                <a:latin typeface="+mj-lt"/>
              </a:rPr>
              <a:t>House party </a:t>
            </a:r>
          </a:p>
          <a:p>
            <a:pPr marL="285750" indent="-285750">
              <a:buFont typeface="Arial" panose="020B0604020202020204" pitchFamily="34" charset="0"/>
              <a:buChar char="•"/>
            </a:pPr>
            <a:r>
              <a:rPr lang="en-US">
                <a:latin typeface="+mj-lt"/>
              </a:rPr>
              <a:t>Year 7 bonding event</a:t>
            </a:r>
          </a:p>
          <a:p>
            <a:pPr marL="285750" indent="-285750">
              <a:buFont typeface="Arial" panose="020B0604020202020204" pitchFamily="34" charset="0"/>
              <a:buChar char="•"/>
            </a:pPr>
            <a:r>
              <a:rPr lang="en-US">
                <a:latin typeface="+mj-lt"/>
              </a:rPr>
              <a:t>Year 7 Form Tutor Evening</a:t>
            </a:r>
          </a:p>
        </p:txBody>
      </p:sp>
      <p:pic>
        <p:nvPicPr>
          <p:cNvPr id="3" name="Picture 2" descr="Photography of People Graduating · Free Stock Photo">
            <a:extLst>
              <a:ext uri="{FF2B5EF4-FFF2-40B4-BE49-F238E27FC236}">
                <a16:creationId xmlns:a16="http://schemas.microsoft.com/office/drawing/2014/main" id="{89F959CD-CD83-DFEC-EF8A-2A380E53BCF0}"/>
              </a:ext>
            </a:extLst>
          </p:cNvPr>
          <p:cNvPicPr>
            <a:picLocks noChangeAspect="1"/>
          </p:cNvPicPr>
          <p:nvPr/>
        </p:nvPicPr>
        <p:blipFill>
          <a:blip r:embed="rId3"/>
          <a:stretch>
            <a:fillRect/>
          </a:stretch>
        </p:blipFill>
        <p:spPr>
          <a:xfrm>
            <a:off x="344466" y="2949645"/>
            <a:ext cx="3736932" cy="2555777"/>
          </a:xfrm>
          <a:prstGeom prst="rect">
            <a:avLst/>
          </a:prstGeom>
        </p:spPr>
      </p:pic>
    </p:spTree>
    <p:extLst>
      <p:ext uri="{BB962C8B-B14F-4D97-AF65-F5344CB8AC3E}">
        <p14:creationId xmlns:p14="http://schemas.microsoft.com/office/powerpoint/2010/main" val="425044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16833-4C6E-AF16-09D4-CFB5EC75154D}"/>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5CD4C5D7-2F05-B15D-E00E-75FB121F4E19}"/>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943D6163-8608-6250-954F-E551B81E4E0A}"/>
              </a:ext>
            </a:extLst>
          </p:cNvPr>
          <p:cNvSpPr>
            <a:spLocks noGrp="1"/>
          </p:cNvSpPr>
          <p:nvPr>
            <p:ph type="title"/>
          </p:nvPr>
        </p:nvSpPr>
        <p:spPr>
          <a:xfrm>
            <a:off x="2504150" y="198891"/>
            <a:ext cx="9442907" cy="1515126"/>
          </a:xfrm>
        </p:spPr>
        <p:txBody>
          <a:bodyPr/>
          <a:lstStyle/>
          <a:p>
            <a:pPr algn="r"/>
            <a:r>
              <a:rPr lang="en-GB" b="1">
                <a:solidFill>
                  <a:schemeClr val="bg1"/>
                </a:solidFill>
                <a:cs typeface="Calibri Light"/>
              </a:rPr>
              <a:t>How can I help?(RRO)</a:t>
            </a:r>
          </a:p>
        </p:txBody>
      </p:sp>
      <p:sp>
        <p:nvSpPr>
          <p:cNvPr id="6" name="Content Placeholder 5">
            <a:extLst>
              <a:ext uri="{FF2B5EF4-FFF2-40B4-BE49-F238E27FC236}">
                <a16:creationId xmlns:a16="http://schemas.microsoft.com/office/drawing/2014/main" id="{0A7B7007-FBDC-B49C-A132-4E891CE13E1C}"/>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528589B4-4308-E7D5-B304-16A598B6F0E9}"/>
              </a:ext>
            </a:extLst>
          </p:cNvPr>
          <p:cNvSpPr>
            <a:spLocks noGrp="1"/>
          </p:cNvSpPr>
          <p:nvPr>
            <p:ph sz="half" idx="1"/>
          </p:nvPr>
        </p:nvSpPr>
        <p:spPr>
          <a:xfrm>
            <a:off x="342295"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B95D052D-ADA3-09E8-8FB9-717A7175D8C6}"/>
              </a:ext>
            </a:extLst>
          </p:cNvPr>
          <p:cNvSpPr txBox="1"/>
          <p:nvPr/>
        </p:nvSpPr>
        <p:spPr>
          <a:xfrm>
            <a:off x="4556736" y="2859701"/>
            <a:ext cx="729079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fontAlgn="base">
              <a:buFont typeface="Arial" panose="020B0604020202020204" pitchFamily="34" charset="0"/>
              <a:buChar char="•"/>
            </a:pPr>
            <a:r>
              <a:rPr lang="en-US" sz="2000"/>
              <a:t>Be on top of their Attendance.​</a:t>
            </a:r>
          </a:p>
          <a:p>
            <a:pPr marL="285750" indent="-285750" fontAlgn="base">
              <a:buFont typeface="Arial" panose="020B0604020202020204" pitchFamily="34" charset="0"/>
              <a:buChar char="•"/>
            </a:pPr>
            <a:r>
              <a:rPr lang="en-US" sz="2000"/>
              <a:t>Monitor </a:t>
            </a:r>
            <a:r>
              <a:rPr lang="en-US" sz="2000" b="1"/>
              <a:t>Class Charts</a:t>
            </a:r>
            <a:r>
              <a:rPr lang="en-US" sz="2000"/>
              <a:t>​</a:t>
            </a:r>
          </a:p>
          <a:p>
            <a:pPr marL="285750" indent="-285750" fontAlgn="base">
              <a:buFont typeface="Arial" panose="020B0604020202020204" pitchFamily="34" charset="0"/>
              <a:buChar char="•"/>
            </a:pPr>
            <a:r>
              <a:rPr lang="en-US" sz="2000"/>
              <a:t>Provide a space to work at home.​</a:t>
            </a:r>
          </a:p>
          <a:p>
            <a:pPr marL="285750" indent="-285750" fontAlgn="base">
              <a:buFont typeface="Arial" panose="020B0604020202020204" pitchFamily="34" charset="0"/>
              <a:buChar char="•"/>
            </a:pPr>
            <a:r>
              <a:rPr lang="en-US" sz="2000"/>
              <a:t>Encourage your child to read/read with your child.​</a:t>
            </a:r>
          </a:p>
          <a:p>
            <a:pPr marL="285750" indent="-285750" fontAlgn="base">
              <a:buFont typeface="Arial" panose="020B0604020202020204" pitchFamily="34" charset="0"/>
              <a:buChar char="•"/>
            </a:pPr>
            <a:r>
              <a:rPr lang="en-US" sz="2000"/>
              <a:t>Talk to your child about their learning.​</a:t>
            </a:r>
          </a:p>
          <a:p>
            <a:pPr marL="285750" indent="-285750" fontAlgn="base">
              <a:buFont typeface="Arial" panose="020B0604020202020204" pitchFamily="34" charset="0"/>
              <a:buChar char="•"/>
            </a:pPr>
            <a:r>
              <a:rPr lang="en-US" sz="2000"/>
              <a:t>Help your child to be prepared for learning.​</a:t>
            </a:r>
          </a:p>
          <a:p>
            <a:pPr marL="285750" indent="-285750" fontAlgn="base">
              <a:buFont typeface="Arial" panose="020B0604020202020204" pitchFamily="34" charset="0"/>
              <a:buChar char="•"/>
            </a:pPr>
            <a:r>
              <a:rPr lang="en-US" sz="2000"/>
              <a:t>Let us know if there is a problem.</a:t>
            </a:r>
          </a:p>
        </p:txBody>
      </p:sp>
      <p:pic>
        <p:nvPicPr>
          <p:cNvPr id="3" name="Picture 2" descr="Photography of People Graduating · Free Stock Photo">
            <a:extLst>
              <a:ext uri="{FF2B5EF4-FFF2-40B4-BE49-F238E27FC236}">
                <a16:creationId xmlns:a16="http://schemas.microsoft.com/office/drawing/2014/main" id="{C20BB57F-251D-6446-6716-A104047EA434}"/>
              </a:ext>
            </a:extLst>
          </p:cNvPr>
          <p:cNvPicPr>
            <a:picLocks noChangeAspect="1"/>
          </p:cNvPicPr>
          <p:nvPr/>
        </p:nvPicPr>
        <p:blipFill>
          <a:blip r:embed="rId3"/>
          <a:stretch>
            <a:fillRect/>
          </a:stretch>
        </p:blipFill>
        <p:spPr>
          <a:xfrm>
            <a:off x="344466" y="2949645"/>
            <a:ext cx="3736932" cy="2555777"/>
          </a:xfrm>
          <a:prstGeom prst="rect">
            <a:avLst/>
          </a:prstGeom>
        </p:spPr>
      </p:pic>
    </p:spTree>
    <p:extLst>
      <p:ext uri="{BB962C8B-B14F-4D97-AF65-F5344CB8AC3E}">
        <p14:creationId xmlns:p14="http://schemas.microsoft.com/office/powerpoint/2010/main" val="11782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2A1F3-0C07-D951-EFFB-81525800CBC8}"/>
            </a:ext>
          </a:extLst>
        </p:cNvPr>
        <p:cNvGrpSpPr/>
        <p:nvPr/>
      </p:nvGrpSpPr>
      <p:grpSpPr>
        <a:xfrm>
          <a:off x="0" y="0"/>
          <a:ext cx="0" cy="0"/>
          <a:chOff x="0" y="0"/>
          <a:chExt cx="0" cy="0"/>
        </a:xfrm>
      </p:grpSpPr>
      <p:pic>
        <p:nvPicPr>
          <p:cNvPr id="10" name="Picture 9" descr="A blue background with a circle&#10;&#10;Description automatically generated">
            <a:extLst>
              <a:ext uri="{FF2B5EF4-FFF2-40B4-BE49-F238E27FC236}">
                <a16:creationId xmlns:a16="http://schemas.microsoft.com/office/drawing/2014/main" id="{BDB8B59C-636F-55BA-8669-D133750CEAD8}"/>
              </a:ext>
            </a:extLst>
          </p:cNvPr>
          <p:cNvPicPr>
            <a:picLocks noChangeAspect="1"/>
          </p:cNvPicPr>
          <p:nvPr/>
        </p:nvPicPr>
        <p:blipFill>
          <a:blip r:embed="rId2"/>
          <a:srcRect t="16469" r="50"/>
          <a:stretch/>
        </p:blipFill>
        <p:spPr>
          <a:xfrm>
            <a:off x="0" y="-4899"/>
            <a:ext cx="12198102" cy="1922577"/>
          </a:xfrm>
          <a:prstGeom prst="rect">
            <a:avLst/>
          </a:prstGeom>
        </p:spPr>
      </p:pic>
      <p:sp>
        <p:nvSpPr>
          <p:cNvPr id="2" name="Title 1">
            <a:extLst>
              <a:ext uri="{FF2B5EF4-FFF2-40B4-BE49-F238E27FC236}">
                <a16:creationId xmlns:a16="http://schemas.microsoft.com/office/drawing/2014/main" id="{8A3DF3A4-4F3A-1FF4-AAA9-EF37A6F64E08}"/>
              </a:ext>
            </a:extLst>
          </p:cNvPr>
          <p:cNvSpPr>
            <a:spLocks noGrp="1"/>
          </p:cNvSpPr>
          <p:nvPr>
            <p:ph type="title"/>
          </p:nvPr>
        </p:nvSpPr>
        <p:spPr>
          <a:xfrm>
            <a:off x="4958499" y="128007"/>
            <a:ext cx="6873373" cy="1515126"/>
          </a:xfrm>
        </p:spPr>
        <p:txBody>
          <a:bodyPr/>
          <a:lstStyle/>
          <a:p>
            <a:pPr algn="r"/>
            <a:r>
              <a:rPr lang="en-GB" b="1">
                <a:solidFill>
                  <a:schemeClr val="bg1"/>
                </a:solidFill>
                <a:cs typeface="Calibri Light"/>
              </a:rPr>
              <a:t>Teaching and Learning(RRO)</a:t>
            </a:r>
          </a:p>
        </p:txBody>
      </p:sp>
      <p:sp>
        <p:nvSpPr>
          <p:cNvPr id="6" name="Content Placeholder 5">
            <a:extLst>
              <a:ext uri="{FF2B5EF4-FFF2-40B4-BE49-F238E27FC236}">
                <a16:creationId xmlns:a16="http://schemas.microsoft.com/office/drawing/2014/main" id="{1B0D7D9C-F35F-A77B-E929-5549803EDBA9}"/>
              </a:ext>
            </a:extLst>
          </p:cNvPr>
          <p:cNvSpPr>
            <a:spLocks noGrp="1"/>
          </p:cNvSpPr>
          <p:nvPr>
            <p:ph sz="half" idx="2"/>
          </p:nvPr>
        </p:nvSpPr>
        <p:spPr>
          <a:xfrm>
            <a:off x="6419036" y="2118396"/>
            <a:ext cx="5630806" cy="4411814"/>
          </a:xfrm>
        </p:spPr>
        <p:txBody>
          <a:bodyPr vert="horz" lIns="91440" tIns="45720" rIns="91440" bIns="45720" rtlCol="0" anchor="t">
            <a:noAutofit/>
          </a:bodyPr>
          <a:lstStyle/>
          <a:p>
            <a:pPr marL="342900" indent="-342900"/>
            <a:endParaRPr lang="en-GB"/>
          </a:p>
          <a:p>
            <a:pPr marL="0" indent="0">
              <a:buNone/>
            </a:pPr>
            <a:endParaRPr lang="en-US" sz="2400" b="1"/>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US"/>
          </a:p>
          <a:p>
            <a:pPr marL="457200" indent="-457200">
              <a:buFont typeface="Arial" panose="020B0604020202020204" pitchFamily="34" charset="0"/>
              <a:buChar char="•"/>
            </a:pPr>
            <a:endParaRPr lang="en-GB"/>
          </a:p>
          <a:p>
            <a:pPr marL="971550" lvl="1" indent="-285750">
              <a:buFont typeface="Arial"/>
              <a:buChar char="•"/>
            </a:pPr>
            <a:endParaRPr lang="en-US" sz="1200"/>
          </a:p>
          <a:p>
            <a:pPr marL="0" indent="0">
              <a:buNone/>
            </a:pPr>
            <a:endParaRPr lang="en-US" b="1"/>
          </a:p>
          <a:p>
            <a:pPr marL="0" indent="0">
              <a:buNone/>
            </a:pPr>
            <a:endParaRPr lang="en-US"/>
          </a:p>
          <a:p>
            <a:pPr marL="0" indent="0">
              <a:buNone/>
            </a:pPr>
            <a:endParaRPr lang="en-US" b="1"/>
          </a:p>
          <a:p>
            <a:pPr marL="0" indent="0">
              <a:buNone/>
            </a:pPr>
            <a:endParaRPr lang="en-US" b="1"/>
          </a:p>
          <a:p>
            <a:endParaRPr lang="en-US"/>
          </a:p>
        </p:txBody>
      </p:sp>
      <p:sp>
        <p:nvSpPr>
          <p:cNvPr id="5" name="Content Placeholder 4">
            <a:extLst>
              <a:ext uri="{FF2B5EF4-FFF2-40B4-BE49-F238E27FC236}">
                <a16:creationId xmlns:a16="http://schemas.microsoft.com/office/drawing/2014/main" id="{8BEA4AEE-6744-8689-7DB7-20B1C6272B14}"/>
              </a:ext>
            </a:extLst>
          </p:cNvPr>
          <p:cNvSpPr>
            <a:spLocks noGrp="1"/>
          </p:cNvSpPr>
          <p:nvPr>
            <p:ph sz="half" idx="1"/>
          </p:nvPr>
        </p:nvSpPr>
        <p:spPr>
          <a:xfrm>
            <a:off x="218924" y="2115911"/>
            <a:ext cx="5181600" cy="4351338"/>
          </a:xfrm>
        </p:spPr>
        <p:txBody>
          <a:bodyPr vert="horz" lIns="91440" tIns="45720" rIns="91440" bIns="45720" rtlCol="0" anchor="t">
            <a:normAutofit/>
          </a:bodyPr>
          <a:lstStyle/>
          <a:p>
            <a:endParaRPr lang="en-GB"/>
          </a:p>
          <a:p>
            <a:endParaRPr lang="en-GB" sz="2800"/>
          </a:p>
          <a:p>
            <a:endParaRPr lang="en-GB"/>
          </a:p>
          <a:p>
            <a:endParaRPr lang="en-GB"/>
          </a:p>
        </p:txBody>
      </p:sp>
      <p:sp>
        <p:nvSpPr>
          <p:cNvPr id="4" name="TextBox 3">
            <a:extLst>
              <a:ext uri="{FF2B5EF4-FFF2-40B4-BE49-F238E27FC236}">
                <a16:creationId xmlns:a16="http://schemas.microsoft.com/office/drawing/2014/main" id="{F19EDDF9-7655-6F34-1D44-5827DC3E95AE}"/>
              </a:ext>
            </a:extLst>
          </p:cNvPr>
          <p:cNvSpPr txBox="1"/>
          <p:nvPr/>
        </p:nvSpPr>
        <p:spPr>
          <a:xfrm>
            <a:off x="108491" y="1921093"/>
            <a:ext cx="7006926" cy="5157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800">
                <a:latin typeface="Aptos"/>
              </a:rPr>
              <a:t>Our approach to Teaching and Learning</a:t>
            </a:r>
          </a:p>
          <a:p>
            <a:pPr marL="285750" indent="-285750">
              <a:lnSpc>
                <a:spcPct val="90000"/>
              </a:lnSpc>
              <a:spcBef>
                <a:spcPts val="1000"/>
              </a:spcBef>
              <a:buFont typeface="Arial"/>
              <a:buChar char="•"/>
            </a:pPr>
            <a:r>
              <a:rPr lang="en-US" sz="2800">
                <a:latin typeface="Aptos"/>
              </a:rPr>
              <a:t>Ensure settled and purposeful learning environments</a:t>
            </a:r>
          </a:p>
          <a:p>
            <a:pPr marL="285750" indent="-285750">
              <a:lnSpc>
                <a:spcPct val="90000"/>
              </a:lnSpc>
              <a:spcBef>
                <a:spcPts val="1000"/>
              </a:spcBef>
              <a:buFont typeface="Arial"/>
              <a:buChar char="•"/>
            </a:pPr>
            <a:r>
              <a:rPr lang="en-US" sz="2800">
                <a:latin typeface="Aptos"/>
              </a:rPr>
              <a:t>Ensure your child has the best possible learning experiences </a:t>
            </a:r>
          </a:p>
          <a:p>
            <a:pPr marL="285750" indent="-285750">
              <a:lnSpc>
                <a:spcPct val="90000"/>
              </a:lnSpc>
              <a:spcBef>
                <a:spcPts val="1000"/>
              </a:spcBef>
              <a:buFont typeface="Arial"/>
              <a:buChar char="•"/>
            </a:pPr>
            <a:r>
              <a:rPr lang="en-US" sz="2800">
                <a:latin typeface="Aptos"/>
              </a:rPr>
              <a:t>Learn from subject specialists in every area</a:t>
            </a:r>
          </a:p>
          <a:p>
            <a:pPr marL="285750" indent="-285750">
              <a:lnSpc>
                <a:spcPct val="90000"/>
              </a:lnSpc>
              <a:spcBef>
                <a:spcPts val="1000"/>
              </a:spcBef>
              <a:buFont typeface="Arial"/>
              <a:buChar char="•"/>
            </a:pPr>
            <a:r>
              <a:rPr lang="en-US" sz="2800">
                <a:latin typeface="Aptos"/>
              </a:rPr>
              <a:t>Teaching informed by the latest research</a:t>
            </a:r>
          </a:p>
          <a:p>
            <a:pPr marL="285750" indent="-285750">
              <a:lnSpc>
                <a:spcPct val="90000"/>
              </a:lnSpc>
              <a:spcBef>
                <a:spcPts val="1000"/>
              </a:spcBef>
              <a:buFont typeface="Arial"/>
              <a:buChar char="•"/>
            </a:pPr>
            <a:r>
              <a:rPr lang="en-US" sz="2800">
                <a:latin typeface="Aptos"/>
              </a:rPr>
              <a:t>Variety of methods to ensure your child is an active learner</a:t>
            </a:r>
            <a:endParaRPr lang="en-US" sz="3000">
              <a:latin typeface="Aptos"/>
            </a:endParaRPr>
          </a:p>
          <a:p>
            <a:pPr marL="285750" indent="-285750">
              <a:lnSpc>
                <a:spcPct val="90000"/>
              </a:lnSpc>
              <a:spcBef>
                <a:spcPts val="1000"/>
              </a:spcBef>
              <a:buFont typeface="Arial"/>
              <a:buChar char="•"/>
            </a:pPr>
            <a:endParaRPr lang="en-US" sz="3000">
              <a:latin typeface="Aptos"/>
            </a:endParaRPr>
          </a:p>
        </p:txBody>
      </p:sp>
      <p:pic>
        <p:nvPicPr>
          <p:cNvPr id="7" name="Picture 4" descr="A screenshot of a computer&#10;&#10;Description automatically generated">
            <a:extLst>
              <a:ext uri="{FF2B5EF4-FFF2-40B4-BE49-F238E27FC236}">
                <a16:creationId xmlns:a16="http://schemas.microsoft.com/office/drawing/2014/main" id="{BC4ED0CC-9A98-F059-DDD1-3D40A13188C9}"/>
              </a:ext>
            </a:extLst>
          </p:cNvPr>
          <p:cNvPicPr>
            <a:picLocks noChangeAspect="1"/>
          </p:cNvPicPr>
          <p:nvPr/>
        </p:nvPicPr>
        <p:blipFill rotWithShape="1">
          <a:blip r:embed="rId3"/>
          <a:srcRect l="47835" t="13531" r="26804" b="27393"/>
          <a:stretch/>
        </p:blipFill>
        <p:spPr>
          <a:xfrm>
            <a:off x="7224178" y="1413484"/>
            <a:ext cx="3739924" cy="5438538"/>
          </a:xfrm>
          <a:prstGeom prst="rect">
            <a:avLst/>
          </a:prstGeom>
        </p:spPr>
      </p:pic>
    </p:spTree>
    <p:extLst>
      <p:ext uri="{BB962C8B-B14F-4D97-AF65-F5344CB8AC3E}">
        <p14:creationId xmlns:p14="http://schemas.microsoft.com/office/powerpoint/2010/main" val="291708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9B9991806E8047925EE1843F763925" ma:contentTypeVersion="19" ma:contentTypeDescription="Create a new document." ma:contentTypeScope="" ma:versionID="d2090eabc806900c2edac63886162b73">
  <xsd:schema xmlns:xsd="http://www.w3.org/2001/XMLSchema" xmlns:xs="http://www.w3.org/2001/XMLSchema" xmlns:p="http://schemas.microsoft.com/office/2006/metadata/properties" xmlns:ns2="a9885185-9422-46fb-b5d8-262d690fc5af" xmlns:ns3="81c69a29-c92c-46c2-9bbd-f1d113e42c53" targetNamespace="http://schemas.microsoft.com/office/2006/metadata/properties" ma:root="true" ma:fieldsID="220bf41e2ba33927d8786a96a3ba5fc4" ns2:_="" ns3:_="">
    <xsd:import namespace="a9885185-9422-46fb-b5d8-262d690fc5af"/>
    <xsd:import namespace="81c69a29-c92c-46c2-9bbd-f1d113e42c5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85185-9422-46fb-b5d8-262d690fc5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a40afc-c0fd-4d9c-aa3c-0464fc0e6c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c69a29-c92c-46c2-9bbd-f1d113e42c5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335bd5e-e9c1-491c-a646-e5c2bb7a506f}" ma:internalName="TaxCatchAll" ma:showField="CatchAllData" ma:web="81c69a29-c92c-46c2-9bbd-f1d113e42c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885185-9422-46fb-b5d8-262d690fc5af">
      <Terms xmlns="http://schemas.microsoft.com/office/infopath/2007/PartnerControls"/>
    </lcf76f155ced4ddcb4097134ff3c332f>
    <TaxCatchAll xmlns="81c69a29-c92c-46c2-9bbd-f1d113e42c53" xsi:nil="true"/>
  </documentManagement>
</p:properties>
</file>

<file path=customXml/itemProps1.xml><?xml version="1.0" encoding="utf-8"?>
<ds:datastoreItem xmlns:ds="http://schemas.openxmlformats.org/officeDocument/2006/customXml" ds:itemID="{CB645EBB-1F59-47E9-805C-1DB34DFA9A4E}">
  <ds:schemaRefs>
    <ds:schemaRef ds:uri="http://schemas.microsoft.com/sharepoint/v3/contenttype/forms"/>
  </ds:schemaRefs>
</ds:datastoreItem>
</file>

<file path=customXml/itemProps2.xml><?xml version="1.0" encoding="utf-8"?>
<ds:datastoreItem xmlns:ds="http://schemas.openxmlformats.org/officeDocument/2006/customXml" ds:itemID="{4FCEA7FA-4862-410B-8EC3-6529E525469C}">
  <ds:schemaRefs>
    <ds:schemaRef ds:uri="81c69a29-c92c-46c2-9bbd-f1d113e42c53"/>
    <ds:schemaRef ds:uri="a9885185-9422-46fb-b5d8-262d690fc5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5507FA-4585-42E8-9B1E-6AEA9AE65622}">
  <ds:schemaRefs>
    <ds:schemaRef ds:uri="81c69a29-c92c-46c2-9bbd-f1d113e42c53"/>
    <ds:schemaRef ds:uri="a9885185-9422-46fb-b5d8-262d690fc5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22</Slides>
  <Notes>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Prayer and Values Tree (MHI)</vt:lpstr>
      <vt:lpstr>Prayer and Values Tree (MHI)</vt:lpstr>
      <vt:lpstr>What we all want (MHI)</vt:lpstr>
      <vt:lpstr>Welcome – we are School on  a Mission! (MHI)</vt:lpstr>
      <vt:lpstr>Welcome – we are School on  a Mission! (MHI)</vt:lpstr>
      <vt:lpstr>Head of Year (HSH)</vt:lpstr>
      <vt:lpstr>Transfer Experience (RRO)</vt:lpstr>
      <vt:lpstr>How can I help?(RRO)</vt:lpstr>
      <vt:lpstr>Teaching and Learning(RRO)</vt:lpstr>
      <vt:lpstr>Our Curriculum (RRO)</vt:lpstr>
      <vt:lpstr>Homework (RRO)</vt:lpstr>
      <vt:lpstr>Pastoral Care and Inclusion (KMC)</vt:lpstr>
      <vt:lpstr>Attendance (KMC)</vt:lpstr>
      <vt:lpstr>SEND Department (EMA)</vt:lpstr>
      <vt:lpstr>Reports and Communication (OFO)</vt:lpstr>
      <vt:lpstr>Digital Literacy and eSafety (OFO)</vt:lpstr>
      <vt:lpstr>Co-Curricular (MHI)</vt:lpstr>
      <vt:lpstr>Enhancement of our Sports Facilities (MHI)</vt:lpstr>
      <vt:lpstr>Enhancement of our Sports Facilities (RRO)</vt:lpstr>
      <vt:lpstr>Importance of Teamwork (MHI)</vt:lpstr>
      <vt:lpstr>Welcome to St Joseph’s! (MHI)</vt:lpstr>
      <vt:lpstr>Any Questions (MHI)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cp:lastPrinted>2026-07-01T09:23:03Z</cp:lastPrinted>
  <dcterms:created xsi:type="dcterms:W3CDTF">2024-11-25T06:41:37Z</dcterms:created>
  <dcterms:modified xsi:type="dcterms:W3CDTF">2026-07-01T09:24:00Z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0x010100409B9991806E8047925EE1843F763925</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_activity">
    <vt:lpwstr>{"FileActivityType":"9","FileActivityTimeStamp":"2026-06-16T15:19:22.227Z","FileActivityUsersOnPage":[{"DisplayName":"Matthew Higgins","Id":"mhi@sjcs.org.uk"},{"DisplayName":"O Ford","Id":"ofo@sjcs.org.uk"},{"DisplayName":"K Mcguinness","Id":"kmc@sjcs.org.uk"},{"DisplayName":"R Rooney","Id":"rro@sjcs.org.uk"},{"DisplayName":"Holly Sheeley","Id":"hsh@sjcs.org.uk"},{"DisplayName":"E Maher","Id":"ema@sjcs.org.uk"}],"FileActivityNavigationId":null}</vt:lpwstr>
  </property>
</Properties>
</file>