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89" r:id="rId6"/>
    <p:sldId id="258" r:id="rId7"/>
    <p:sldId id="286" r:id="rId8"/>
    <p:sldId id="259" r:id="rId9"/>
    <p:sldId id="266" r:id="rId10"/>
    <p:sldId id="267" r:id="rId11"/>
    <p:sldId id="270" r:id="rId12"/>
    <p:sldId id="262" r:id="rId13"/>
    <p:sldId id="275" r:id="rId14"/>
    <p:sldId id="276" r:id="rId15"/>
    <p:sldId id="274" r:id="rId16"/>
    <p:sldId id="279" r:id="rId17"/>
    <p:sldId id="283" r:id="rId18"/>
    <p:sldId id="288" r:id="rId19"/>
    <p:sldId id="287" r:id="rId20"/>
    <p:sldId id="284" r:id="rId21"/>
    <p:sldId id="261" r:id="rId22"/>
    <p:sldId id="278" r:id="rId23"/>
    <p:sldId id="28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E0E6CF-86AC-7430-313B-28AB5C402DC0}" v="26" dt="2026-03-26T15:44:06.038"/>
    <p1510:client id="{97BADDA7-9802-1135-4F11-234D712D78D4}" v="30" dt="2026-03-26T15:16:39.733"/>
    <p1510:client id="{A18CE0CD-0C4C-C945-F121-D6CAA9B1A97E}" v="177" dt="2026-03-25T12:38:45.471"/>
    <p1510:client id="{CF2A0B9C-2F4C-FD48-24C7-20F90E8A84FB}" v="1" dt="2026-03-26T16:52:35.9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 Rooney" userId="S::rro@sjcs.org.uk::04e7d14b-0c92-414d-96fb-224d7107580d" providerId="AD" clId="Web-{97BADDA7-9802-1135-4F11-234D712D78D4}"/>
    <pc:docChg chg="modSld">
      <pc:chgData name="R Rooney" userId="S::rro@sjcs.org.uk::04e7d14b-0c92-414d-96fb-224d7107580d" providerId="AD" clId="Web-{97BADDA7-9802-1135-4F11-234D712D78D4}" dt="2026-03-26T15:16:39.733" v="30" actId="20577"/>
      <pc:docMkLst>
        <pc:docMk/>
      </pc:docMkLst>
      <pc:sldChg chg="modSp">
        <pc:chgData name="R Rooney" userId="S::rro@sjcs.org.uk::04e7d14b-0c92-414d-96fb-224d7107580d" providerId="AD" clId="Web-{97BADDA7-9802-1135-4F11-234D712D78D4}" dt="2026-03-26T15:16:39.733" v="30" actId="20577"/>
        <pc:sldMkLst>
          <pc:docMk/>
          <pc:sldMk cId="3317006763" sldId="262"/>
        </pc:sldMkLst>
        <pc:spChg chg="mod">
          <ac:chgData name="R Rooney" userId="S::rro@sjcs.org.uk::04e7d14b-0c92-414d-96fb-224d7107580d" providerId="AD" clId="Web-{97BADDA7-9802-1135-4F11-234D712D78D4}" dt="2026-03-26T15:16:20.654" v="24" actId="20577"/>
          <ac:spMkLst>
            <pc:docMk/>
            <pc:sldMk cId="3317006763" sldId="262"/>
            <ac:spMk id="3" creationId="{96A3AAC8-A36C-7244-963E-5046178FB12A}"/>
          </ac:spMkLst>
        </pc:spChg>
        <pc:spChg chg="mod">
          <ac:chgData name="R Rooney" userId="S::rro@sjcs.org.uk::04e7d14b-0c92-414d-96fb-224d7107580d" providerId="AD" clId="Web-{97BADDA7-9802-1135-4F11-234D712D78D4}" dt="2026-03-26T15:16:39.733" v="30" actId="20577"/>
          <ac:spMkLst>
            <pc:docMk/>
            <pc:sldMk cId="3317006763" sldId="262"/>
            <ac:spMk id="4" creationId="{8DC486DB-5AD4-F810-FA86-0C153B000E67}"/>
          </ac:spMkLst>
        </pc:spChg>
      </pc:sldChg>
      <pc:sldChg chg="modSp">
        <pc:chgData name="R Rooney" userId="S::rro@sjcs.org.uk::04e7d14b-0c92-414d-96fb-224d7107580d" providerId="AD" clId="Web-{97BADDA7-9802-1135-4F11-234D712D78D4}" dt="2026-03-26T15:12:37.479" v="2" actId="1076"/>
        <pc:sldMkLst>
          <pc:docMk/>
          <pc:sldMk cId="2709139443" sldId="284"/>
        </pc:sldMkLst>
        <pc:spChg chg="mod">
          <ac:chgData name="R Rooney" userId="S::rro@sjcs.org.uk::04e7d14b-0c92-414d-96fb-224d7107580d" providerId="AD" clId="Web-{97BADDA7-9802-1135-4F11-234D712D78D4}" dt="2026-03-26T15:12:37.479" v="2" actId="1076"/>
          <ac:spMkLst>
            <pc:docMk/>
            <pc:sldMk cId="2709139443" sldId="284"/>
            <ac:spMk id="2" creationId="{1F7D5E33-7B75-5947-BD2E-29E7B33A1913}"/>
          </ac:spMkLst>
        </pc:spChg>
        <pc:spChg chg="mod">
          <ac:chgData name="R Rooney" userId="S::rro@sjcs.org.uk::04e7d14b-0c92-414d-96fb-224d7107580d" providerId="AD" clId="Web-{97BADDA7-9802-1135-4F11-234D712D78D4}" dt="2026-03-26T15:12:31.807" v="0" actId="1076"/>
          <ac:spMkLst>
            <pc:docMk/>
            <pc:sldMk cId="2709139443" sldId="284"/>
            <ac:spMk id="3" creationId="{96A3AAC8-A36C-7244-963E-5046178FB12A}"/>
          </ac:spMkLst>
        </pc:spChg>
      </pc:sldChg>
      <pc:sldChg chg="modSp">
        <pc:chgData name="R Rooney" userId="S::rro@sjcs.org.uk::04e7d14b-0c92-414d-96fb-224d7107580d" providerId="AD" clId="Web-{97BADDA7-9802-1135-4F11-234D712D78D4}" dt="2026-03-26T15:12:44.917" v="3" actId="20577"/>
        <pc:sldMkLst>
          <pc:docMk/>
          <pc:sldMk cId="361575728" sldId="287"/>
        </pc:sldMkLst>
        <pc:spChg chg="mod">
          <ac:chgData name="R Rooney" userId="S::rro@sjcs.org.uk::04e7d14b-0c92-414d-96fb-224d7107580d" providerId="AD" clId="Web-{97BADDA7-9802-1135-4F11-234D712D78D4}" dt="2026-03-26T15:12:44.917" v="3" actId="20577"/>
          <ac:spMkLst>
            <pc:docMk/>
            <pc:sldMk cId="361575728" sldId="287"/>
            <ac:spMk id="3" creationId="{8696D967-C37C-B092-0286-9AEE7098E531}"/>
          </ac:spMkLst>
        </pc:spChg>
      </pc:sldChg>
    </pc:docChg>
  </pc:docChgLst>
  <pc:docChgLst>
    <pc:chgData name="R Rooney" userId="S::rro@sjcs.org.uk::04e7d14b-0c92-414d-96fb-224d7107580d" providerId="AD" clId="Web-{63E0E6CF-86AC-7430-313B-28AB5C402DC0}"/>
    <pc:docChg chg="addSld modSld">
      <pc:chgData name="R Rooney" userId="S::rro@sjcs.org.uk::04e7d14b-0c92-414d-96fb-224d7107580d" providerId="AD" clId="Web-{63E0E6CF-86AC-7430-313B-28AB5C402DC0}" dt="2026-03-26T15:44:06.038" v="22" actId="1076"/>
      <pc:docMkLst>
        <pc:docMk/>
      </pc:docMkLst>
      <pc:sldChg chg="addSp delSp modSp add replId">
        <pc:chgData name="R Rooney" userId="S::rro@sjcs.org.uk::04e7d14b-0c92-414d-96fb-224d7107580d" providerId="AD" clId="Web-{63E0E6CF-86AC-7430-313B-28AB5C402DC0}" dt="2026-03-26T15:44:06.038" v="22" actId="1076"/>
        <pc:sldMkLst>
          <pc:docMk/>
          <pc:sldMk cId="455684460" sldId="289"/>
        </pc:sldMkLst>
        <pc:spChg chg="add mod">
          <ac:chgData name="R Rooney" userId="S::rro@sjcs.org.uk::04e7d14b-0c92-414d-96fb-224d7107580d" providerId="AD" clId="Web-{63E0E6CF-86AC-7430-313B-28AB5C402DC0}" dt="2026-03-26T15:43:51.475" v="20"/>
          <ac:spMkLst>
            <pc:docMk/>
            <pc:sldMk cId="455684460" sldId="289"/>
            <ac:spMk id="2" creationId="{C42AA75E-DCDF-7C2B-C2A9-43D6302F0067}"/>
          </ac:spMkLst>
        </pc:spChg>
        <pc:spChg chg="del mod">
          <ac:chgData name="R Rooney" userId="S::rro@sjcs.org.uk::04e7d14b-0c92-414d-96fb-224d7107580d" providerId="AD" clId="Web-{63E0E6CF-86AC-7430-313B-28AB5C402DC0}" dt="2026-03-26T15:42:51.925" v="4"/>
          <ac:spMkLst>
            <pc:docMk/>
            <pc:sldMk cId="455684460" sldId="289"/>
            <ac:spMk id="7" creationId="{F4A776EE-F3C7-320C-441F-527CCA2609DF}"/>
          </ac:spMkLst>
        </pc:spChg>
        <pc:picChg chg="mod">
          <ac:chgData name="R Rooney" userId="S::rro@sjcs.org.uk::04e7d14b-0c92-414d-96fb-224d7107580d" providerId="AD" clId="Web-{63E0E6CF-86AC-7430-313B-28AB5C402DC0}" dt="2026-03-26T15:44:06.038" v="22" actId="1076"/>
          <ac:picMkLst>
            <pc:docMk/>
            <pc:sldMk cId="455684460" sldId="289"/>
            <ac:picMk id="5" creationId="{F49FBA46-86A6-8284-1E51-3681859048FF}"/>
          </ac:picMkLst>
        </pc:picChg>
      </pc:sldChg>
    </pc:docChg>
  </pc:docChgLst>
  <pc:docChgLst>
    <pc:chgData name="R Rooney" userId="S::rro@sjcs.org.uk::04e7d14b-0c92-414d-96fb-224d7107580d" providerId="AD" clId="Web-{CF2A0B9C-2F4C-FD48-24C7-20F90E8A84FB}"/>
    <pc:docChg chg="modSld">
      <pc:chgData name="R Rooney" userId="S::rro@sjcs.org.uk::04e7d14b-0c92-414d-96fb-224d7107580d" providerId="AD" clId="Web-{CF2A0B9C-2F4C-FD48-24C7-20F90E8A84FB}" dt="2026-03-26T16:52:35.966" v="1" actId="20577"/>
      <pc:docMkLst>
        <pc:docMk/>
      </pc:docMkLst>
      <pc:sldChg chg="modSp">
        <pc:chgData name="R Rooney" userId="S::rro@sjcs.org.uk::04e7d14b-0c92-414d-96fb-224d7107580d" providerId="AD" clId="Web-{CF2A0B9C-2F4C-FD48-24C7-20F90E8A84FB}" dt="2026-03-26T16:52:35.966" v="1" actId="20577"/>
        <pc:sldMkLst>
          <pc:docMk/>
          <pc:sldMk cId="478483258" sldId="276"/>
        </pc:sldMkLst>
        <pc:spChg chg="mod">
          <ac:chgData name="R Rooney" userId="S::rro@sjcs.org.uk::04e7d14b-0c92-414d-96fb-224d7107580d" providerId="AD" clId="Web-{CF2A0B9C-2F4C-FD48-24C7-20F90E8A84FB}" dt="2026-03-26T16:52:35.966" v="1" actId="20577"/>
          <ac:spMkLst>
            <pc:docMk/>
            <pc:sldMk cId="478483258" sldId="276"/>
            <ac:spMk id="2" creationId="{1F7D5E33-7B75-5947-BD2E-29E7B33A1913}"/>
          </ac:spMkLst>
        </pc:spChg>
      </pc:sldChg>
    </pc:docChg>
  </pc:docChgLst>
  <pc:docChgLst>
    <pc:chgData name="R Rooney" userId="S::rro@sjcs.org.uk::04e7d14b-0c92-414d-96fb-224d7107580d" providerId="AD" clId="Web-{A18CE0CD-0C4C-C945-F121-D6CAA9B1A97E}"/>
    <pc:docChg chg="delSld modSld">
      <pc:chgData name="R Rooney" userId="S::rro@sjcs.org.uk::04e7d14b-0c92-414d-96fb-224d7107580d" providerId="AD" clId="Web-{A18CE0CD-0C4C-C945-F121-D6CAA9B1A97E}" dt="2026-03-25T12:38:45.471" v="178" actId="20577"/>
      <pc:docMkLst>
        <pc:docMk/>
      </pc:docMkLst>
      <pc:sldChg chg="modSp">
        <pc:chgData name="R Rooney" userId="S::rro@sjcs.org.uk::04e7d14b-0c92-414d-96fb-224d7107580d" providerId="AD" clId="Web-{A18CE0CD-0C4C-C945-F121-D6CAA9B1A97E}" dt="2026-03-25T12:27:39.843" v="43" actId="20577"/>
        <pc:sldMkLst>
          <pc:docMk/>
          <pc:sldMk cId="3317006763" sldId="262"/>
        </pc:sldMkLst>
        <pc:spChg chg="mod">
          <ac:chgData name="R Rooney" userId="S::rro@sjcs.org.uk::04e7d14b-0c92-414d-96fb-224d7107580d" providerId="AD" clId="Web-{A18CE0CD-0C4C-C945-F121-D6CAA9B1A97E}" dt="2026-03-25T12:27:37.171" v="41" actId="20577"/>
          <ac:spMkLst>
            <pc:docMk/>
            <pc:sldMk cId="3317006763" sldId="262"/>
            <ac:spMk id="3" creationId="{96A3AAC8-A36C-7244-963E-5046178FB12A}"/>
          </ac:spMkLst>
        </pc:spChg>
        <pc:spChg chg="mod">
          <ac:chgData name="R Rooney" userId="S::rro@sjcs.org.uk::04e7d14b-0c92-414d-96fb-224d7107580d" providerId="AD" clId="Web-{A18CE0CD-0C4C-C945-F121-D6CAA9B1A97E}" dt="2026-03-25T12:27:39.843" v="43" actId="20577"/>
          <ac:spMkLst>
            <pc:docMk/>
            <pc:sldMk cId="3317006763" sldId="262"/>
            <ac:spMk id="4" creationId="{8DC486DB-5AD4-F810-FA86-0C153B000E67}"/>
          </ac:spMkLst>
        </pc:spChg>
      </pc:sldChg>
      <pc:sldChg chg="modSp">
        <pc:chgData name="R Rooney" userId="S::rro@sjcs.org.uk::04e7d14b-0c92-414d-96fb-224d7107580d" providerId="AD" clId="Web-{A18CE0CD-0C4C-C945-F121-D6CAA9B1A97E}" dt="2026-03-25T12:27:11.233" v="27" actId="20577"/>
        <pc:sldMkLst>
          <pc:docMk/>
          <pc:sldMk cId="1633472696" sldId="270"/>
        </pc:sldMkLst>
        <pc:spChg chg="mod">
          <ac:chgData name="R Rooney" userId="S::rro@sjcs.org.uk::04e7d14b-0c92-414d-96fb-224d7107580d" providerId="AD" clId="Web-{A18CE0CD-0C4C-C945-F121-D6CAA9B1A97E}" dt="2026-03-25T12:27:11.233" v="27" actId="20577"/>
          <ac:spMkLst>
            <pc:docMk/>
            <pc:sldMk cId="1633472696" sldId="270"/>
            <ac:spMk id="3" creationId="{96A3AAC8-A36C-7244-963E-5046178FB12A}"/>
          </ac:spMkLst>
        </pc:spChg>
      </pc:sldChg>
      <pc:sldChg chg="addSp delSp modSp">
        <pc:chgData name="R Rooney" userId="S::rro@sjcs.org.uk::04e7d14b-0c92-414d-96fb-224d7107580d" providerId="AD" clId="Web-{A18CE0CD-0C4C-C945-F121-D6CAA9B1A97E}" dt="2026-03-25T12:32:26.175" v="82" actId="20577"/>
        <pc:sldMkLst>
          <pc:docMk/>
          <pc:sldMk cId="2264857883" sldId="275"/>
        </pc:sldMkLst>
        <pc:spChg chg="mod">
          <ac:chgData name="R Rooney" userId="S::rro@sjcs.org.uk::04e7d14b-0c92-414d-96fb-224d7107580d" providerId="AD" clId="Web-{A18CE0CD-0C4C-C945-F121-D6CAA9B1A97E}" dt="2026-03-25T12:30:12.845" v="53" actId="20577"/>
          <ac:spMkLst>
            <pc:docMk/>
            <pc:sldMk cId="2264857883" sldId="275"/>
            <ac:spMk id="2" creationId="{1F7D5E33-7B75-5947-BD2E-29E7B33A1913}"/>
          </ac:spMkLst>
        </pc:spChg>
        <pc:spChg chg="mod">
          <ac:chgData name="R Rooney" userId="S::rro@sjcs.org.uk::04e7d14b-0c92-414d-96fb-224d7107580d" providerId="AD" clId="Web-{A18CE0CD-0C4C-C945-F121-D6CAA9B1A97E}" dt="2026-03-25T12:32:26.175" v="82" actId="20577"/>
          <ac:spMkLst>
            <pc:docMk/>
            <pc:sldMk cId="2264857883" sldId="275"/>
            <ac:spMk id="3" creationId="{96A3AAC8-A36C-7244-963E-5046178FB12A}"/>
          </ac:spMkLst>
        </pc:spChg>
        <pc:spChg chg="add del mod">
          <ac:chgData name="R Rooney" userId="S::rro@sjcs.org.uk::04e7d14b-0c92-414d-96fb-224d7107580d" providerId="AD" clId="Web-{A18CE0CD-0C4C-C945-F121-D6CAA9B1A97E}" dt="2026-03-25T12:31:00.815" v="64"/>
          <ac:spMkLst>
            <pc:docMk/>
            <pc:sldMk cId="2264857883" sldId="275"/>
            <ac:spMk id="7" creationId="{16C57A9E-D908-1E93-82C3-A64D2BDD1C2F}"/>
          </ac:spMkLst>
        </pc:spChg>
        <pc:spChg chg="add mod">
          <ac:chgData name="R Rooney" userId="S::rro@sjcs.org.uk::04e7d14b-0c92-414d-96fb-224d7107580d" providerId="AD" clId="Web-{A18CE0CD-0C4C-C945-F121-D6CAA9B1A97E}" dt="2026-03-25T12:32:20.394" v="81" actId="20577"/>
          <ac:spMkLst>
            <pc:docMk/>
            <pc:sldMk cId="2264857883" sldId="275"/>
            <ac:spMk id="10" creationId="{5F9DE845-B7EE-E0AB-0B7E-C324CD87B8F5}"/>
          </ac:spMkLst>
        </pc:spChg>
        <pc:picChg chg="del">
          <ac:chgData name="R Rooney" userId="S::rro@sjcs.org.uk::04e7d14b-0c92-414d-96fb-224d7107580d" providerId="AD" clId="Web-{A18CE0CD-0C4C-C945-F121-D6CAA9B1A97E}" dt="2026-03-25T12:30:16.908" v="55"/>
          <ac:picMkLst>
            <pc:docMk/>
            <pc:sldMk cId="2264857883" sldId="275"/>
            <ac:picMk id="5" creationId="{73679620-F120-65F5-AB02-0FFD9E4ED0AE}"/>
          </ac:picMkLst>
        </pc:picChg>
        <pc:picChg chg="del">
          <ac:chgData name="R Rooney" userId="S::rro@sjcs.org.uk::04e7d14b-0c92-414d-96fb-224d7107580d" providerId="AD" clId="Web-{A18CE0CD-0C4C-C945-F121-D6CAA9B1A97E}" dt="2026-03-25T12:30:15.627" v="54"/>
          <ac:picMkLst>
            <pc:docMk/>
            <pc:sldMk cId="2264857883" sldId="275"/>
            <ac:picMk id="6" creationId="{86086D34-29BA-969D-8F3E-0C8E4494E0B0}"/>
          </ac:picMkLst>
        </pc:picChg>
        <pc:picChg chg="add mod ord">
          <ac:chgData name="R Rooney" userId="S::rro@sjcs.org.uk::04e7d14b-0c92-414d-96fb-224d7107580d" providerId="AD" clId="Web-{A18CE0CD-0C4C-C945-F121-D6CAA9B1A97E}" dt="2026-03-25T12:31:04.112" v="65" actId="1076"/>
          <ac:picMkLst>
            <pc:docMk/>
            <pc:sldMk cId="2264857883" sldId="275"/>
            <ac:picMk id="8" creationId="{626D6C6E-D3D4-D914-5CF9-B3B702094872}"/>
          </ac:picMkLst>
        </pc:picChg>
        <pc:picChg chg="add mod">
          <ac:chgData name="R Rooney" userId="S::rro@sjcs.org.uk::04e7d14b-0c92-414d-96fb-224d7107580d" providerId="AD" clId="Web-{A18CE0CD-0C4C-C945-F121-D6CAA9B1A97E}" dt="2026-03-25T12:32:11.206" v="74" actId="1076"/>
          <ac:picMkLst>
            <pc:docMk/>
            <pc:sldMk cId="2264857883" sldId="275"/>
            <ac:picMk id="11" creationId="{C0812F56-70CB-EA32-DB01-77D652292079}"/>
          </ac:picMkLst>
        </pc:picChg>
      </pc:sldChg>
      <pc:sldChg chg="modSp">
        <pc:chgData name="R Rooney" userId="S::rro@sjcs.org.uk::04e7d14b-0c92-414d-96fb-224d7107580d" providerId="AD" clId="Web-{A18CE0CD-0C4C-C945-F121-D6CAA9B1A97E}" dt="2026-03-25T12:33:14.894" v="85" actId="20577"/>
        <pc:sldMkLst>
          <pc:docMk/>
          <pc:sldMk cId="346232771" sldId="283"/>
        </pc:sldMkLst>
        <pc:spChg chg="mod">
          <ac:chgData name="R Rooney" userId="S::rro@sjcs.org.uk::04e7d14b-0c92-414d-96fb-224d7107580d" providerId="AD" clId="Web-{A18CE0CD-0C4C-C945-F121-D6CAA9B1A97E}" dt="2026-03-25T12:33:14.894" v="85" actId="20577"/>
          <ac:spMkLst>
            <pc:docMk/>
            <pc:sldMk cId="346232771" sldId="283"/>
            <ac:spMk id="3" creationId="{96A3AAC8-A36C-7244-963E-5046178FB12A}"/>
          </ac:spMkLst>
        </pc:spChg>
      </pc:sldChg>
      <pc:sldChg chg="modSp">
        <pc:chgData name="R Rooney" userId="S::rro@sjcs.org.uk::04e7d14b-0c92-414d-96fb-224d7107580d" providerId="AD" clId="Web-{A18CE0CD-0C4C-C945-F121-D6CAA9B1A97E}" dt="2026-03-25T12:38:45.471" v="178" actId="20577"/>
        <pc:sldMkLst>
          <pc:docMk/>
          <pc:sldMk cId="2709139443" sldId="284"/>
        </pc:sldMkLst>
        <pc:spChg chg="mod">
          <ac:chgData name="R Rooney" userId="S::rro@sjcs.org.uk::04e7d14b-0c92-414d-96fb-224d7107580d" providerId="AD" clId="Web-{A18CE0CD-0C4C-C945-F121-D6CAA9B1A97E}" dt="2026-03-25T12:38:45.471" v="178" actId="20577"/>
          <ac:spMkLst>
            <pc:docMk/>
            <pc:sldMk cId="2709139443" sldId="284"/>
            <ac:spMk id="3" creationId="{96A3AAC8-A36C-7244-963E-5046178FB12A}"/>
          </ac:spMkLst>
        </pc:spChg>
      </pc:sldChg>
      <pc:sldChg chg="modSp">
        <pc:chgData name="R Rooney" userId="S::rro@sjcs.org.uk::04e7d14b-0c92-414d-96fb-224d7107580d" providerId="AD" clId="Web-{A18CE0CD-0C4C-C945-F121-D6CAA9B1A97E}" dt="2026-03-25T12:25:08.012" v="2" actId="20577"/>
        <pc:sldMkLst>
          <pc:docMk/>
          <pc:sldMk cId="1896476518" sldId="286"/>
        </pc:sldMkLst>
        <pc:spChg chg="mod">
          <ac:chgData name="R Rooney" userId="S::rro@sjcs.org.uk::04e7d14b-0c92-414d-96fb-224d7107580d" providerId="AD" clId="Web-{A18CE0CD-0C4C-C945-F121-D6CAA9B1A97E}" dt="2026-03-25T12:23:16.368" v="1" actId="1076"/>
          <ac:spMkLst>
            <pc:docMk/>
            <pc:sldMk cId="1896476518" sldId="286"/>
            <ac:spMk id="2" creationId="{3E2FDB1B-9866-ADF7-535D-D7F5EACC0D77}"/>
          </ac:spMkLst>
        </pc:spChg>
        <pc:spChg chg="mod">
          <ac:chgData name="R Rooney" userId="S::rro@sjcs.org.uk::04e7d14b-0c92-414d-96fb-224d7107580d" providerId="AD" clId="Web-{A18CE0CD-0C4C-C945-F121-D6CAA9B1A97E}" dt="2026-03-25T12:25:08.012" v="2" actId="20577"/>
          <ac:spMkLst>
            <pc:docMk/>
            <pc:sldMk cId="1896476518" sldId="286"/>
            <ac:spMk id="3" creationId="{C2B942AD-99F0-3FBD-66EF-EB827E4E74FC}"/>
          </ac:spMkLst>
        </pc:spChg>
      </pc:sldChg>
      <pc:sldChg chg="modSp">
        <pc:chgData name="R Rooney" userId="S::rro@sjcs.org.uk::04e7d14b-0c92-414d-96fb-224d7107580d" providerId="AD" clId="Web-{A18CE0CD-0C4C-C945-F121-D6CAA9B1A97E}" dt="2026-03-25T12:38:08.532" v="171" actId="20577"/>
        <pc:sldMkLst>
          <pc:docMk/>
          <pc:sldMk cId="361575728" sldId="287"/>
        </pc:sldMkLst>
        <pc:spChg chg="mod">
          <ac:chgData name="R Rooney" userId="S::rro@sjcs.org.uk::04e7d14b-0c92-414d-96fb-224d7107580d" providerId="AD" clId="Web-{A18CE0CD-0C4C-C945-F121-D6CAA9B1A97E}" dt="2026-03-25T12:35:51.649" v="169" actId="20577"/>
          <ac:spMkLst>
            <pc:docMk/>
            <pc:sldMk cId="361575728" sldId="287"/>
            <ac:spMk id="3" creationId="{8696D967-C37C-B092-0286-9AEE7098E531}"/>
          </ac:spMkLst>
        </pc:spChg>
        <pc:spChg chg="mod">
          <ac:chgData name="R Rooney" userId="S::rro@sjcs.org.uk::04e7d14b-0c92-414d-96fb-224d7107580d" providerId="AD" clId="Web-{A18CE0CD-0C4C-C945-F121-D6CAA9B1A97E}" dt="2026-03-25T12:38:08.532" v="171" actId="20577"/>
          <ac:spMkLst>
            <pc:docMk/>
            <pc:sldMk cId="361575728" sldId="287"/>
            <ac:spMk id="4" creationId="{25B6B613-95D5-2D77-A1E0-9C0EAA314AB7}"/>
          </ac:spMkLst>
        </pc:spChg>
      </pc:sldChg>
      <pc:sldChg chg="modSp">
        <pc:chgData name="R Rooney" userId="S::rro@sjcs.org.uk::04e7d14b-0c92-414d-96fb-224d7107580d" providerId="AD" clId="Web-{A18CE0CD-0C4C-C945-F121-D6CAA9B1A97E}" dt="2026-03-25T12:35:14.615" v="168" actId="20577"/>
        <pc:sldMkLst>
          <pc:docMk/>
          <pc:sldMk cId="1352808312" sldId="288"/>
        </pc:sldMkLst>
        <pc:spChg chg="mod">
          <ac:chgData name="R Rooney" userId="S::rro@sjcs.org.uk::04e7d14b-0c92-414d-96fb-224d7107580d" providerId="AD" clId="Web-{A18CE0CD-0C4C-C945-F121-D6CAA9B1A97E}" dt="2026-03-25T12:34:24.801" v="110" actId="20577"/>
          <ac:spMkLst>
            <pc:docMk/>
            <pc:sldMk cId="1352808312" sldId="288"/>
            <ac:spMk id="2" creationId="{EA85E260-BC30-D0C6-38F9-D96F8C0D5186}"/>
          </ac:spMkLst>
        </pc:spChg>
        <pc:spChg chg="mod">
          <ac:chgData name="R Rooney" userId="S::rro@sjcs.org.uk::04e7d14b-0c92-414d-96fb-224d7107580d" providerId="AD" clId="Web-{A18CE0CD-0C4C-C945-F121-D6CAA9B1A97E}" dt="2026-03-25T12:35:14.615" v="168" actId="20577"/>
          <ac:spMkLst>
            <pc:docMk/>
            <pc:sldMk cId="1352808312" sldId="288"/>
            <ac:spMk id="3" creationId="{8AF0266A-C8BB-70EB-F21D-2D9E70E33C2E}"/>
          </ac:spMkLst>
        </pc:spChg>
      </pc:sldChg>
      <pc:sldChg chg="del">
        <pc:chgData name="R Rooney" userId="S::rro@sjcs.org.uk::04e7d14b-0c92-414d-96fb-224d7107580d" providerId="AD" clId="Web-{A18CE0CD-0C4C-C945-F121-D6CAA9B1A97E}" dt="2026-03-25T12:23:06.774" v="0"/>
        <pc:sldMkLst>
          <pc:docMk/>
          <pc:sldMk cId="1641941941" sldId="373"/>
        </pc:sldMkLst>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160646-CD3E-442C-8140-3DC55DBB59B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D2D90E58-8A46-44F5-8211-7451BCB75359}">
      <dgm:prSet/>
      <dgm:spPr/>
      <dgm:t>
        <a:bodyPr/>
        <a:lstStyle/>
        <a:p>
          <a:pPr>
            <a:lnSpc>
              <a:spcPct val="100000"/>
            </a:lnSpc>
          </a:pPr>
          <a:endParaRPr lang="en-US"/>
        </a:p>
      </dgm:t>
    </dgm:pt>
    <dgm:pt modelId="{C2F348F7-808C-42FA-A89E-CB902FBED50C}" type="parTrans" cxnId="{E290ABB0-D73F-48B9-9BB3-FFD7EDEC3E75}">
      <dgm:prSet/>
      <dgm:spPr/>
      <dgm:t>
        <a:bodyPr/>
        <a:lstStyle/>
        <a:p>
          <a:endParaRPr lang="en-US"/>
        </a:p>
      </dgm:t>
    </dgm:pt>
    <dgm:pt modelId="{3337C837-3811-414A-8384-59CFE094CF3A}" type="sibTrans" cxnId="{E290ABB0-D73F-48B9-9BB3-FFD7EDEC3E75}">
      <dgm:prSet/>
      <dgm:spPr/>
      <dgm:t>
        <a:bodyPr/>
        <a:lstStyle/>
        <a:p>
          <a:endParaRPr lang="en-US"/>
        </a:p>
      </dgm:t>
    </dgm:pt>
    <dgm:pt modelId="{431F3937-D83A-40B0-868D-EEDAEEABFC51}" type="pres">
      <dgm:prSet presAssocID="{46160646-CD3E-442C-8140-3DC55DBB59B0}" presName="root" presStyleCnt="0">
        <dgm:presLayoutVars>
          <dgm:dir/>
          <dgm:resizeHandles val="exact"/>
        </dgm:presLayoutVars>
      </dgm:prSet>
      <dgm:spPr/>
    </dgm:pt>
    <dgm:pt modelId="{41AB2503-4BB1-48BD-9F58-AA6D810DCD09}" type="pres">
      <dgm:prSet presAssocID="{D2D90E58-8A46-44F5-8211-7451BCB75359}" presName="compNode" presStyleCnt="0"/>
      <dgm:spPr/>
    </dgm:pt>
    <dgm:pt modelId="{DE14A652-BEB9-44AD-916B-3D6B8BA6F2F4}" type="pres">
      <dgm:prSet presAssocID="{D2D90E58-8A46-44F5-8211-7451BCB75359}"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ick"/>
        </a:ext>
      </dgm:extLst>
    </dgm:pt>
    <dgm:pt modelId="{2139CD3F-FEF2-412D-9E34-9C5ACD1355E6}" type="pres">
      <dgm:prSet presAssocID="{D2D90E58-8A46-44F5-8211-7451BCB75359}" presName="spaceRect" presStyleCnt="0"/>
      <dgm:spPr/>
    </dgm:pt>
    <dgm:pt modelId="{6ADBF0B7-9D0B-4F0F-B9E1-9685FA3ADF5F}" type="pres">
      <dgm:prSet presAssocID="{D2D90E58-8A46-44F5-8211-7451BCB75359}" presName="textRect" presStyleLbl="revTx" presStyleIdx="0" presStyleCnt="1">
        <dgm:presLayoutVars>
          <dgm:chMax val="1"/>
          <dgm:chPref val="1"/>
        </dgm:presLayoutVars>
      </dgm:prSet>
      <dgm:spPr/>
    </dgm:pt>
  </dgm:ptLst>
  <dgm:cxnLst>
    <dgm:cxn modelId="{28AAE576-F273-4AFB-90BA-2BC447C19E8B}" type="presOf" srcId="{D2D90E58-8A46-44F5-8211-7451BCB75359}" destId="{6ADBF0B7-9D0B-4F0F-B9E1-9685FA3ADF5F}" srcOrd="0" destOrd="0" presId="urn:microsoft.com/office/officeart/2018/2/layout/IconLabelList"/>
    <dgm:cxn modelId="{E290ABB0-D73F-48B9-9BB3-FFD7EDEC3E75}" srcId="{46160646-CD3E-442C-8140-3DC55DBB59B0}" destId="{D2D90E58-8A46-44F5-8211-7451BCB75359}" srcOrd="0" destOrd="0" parTransId="{C2F348F7-808C-42FA-A89E-CB902FBED50C}" sibTransId="{3337C837-3811-414A-8384-59CFE094CF3A}"/>
    <dgm:cxn modelId="{EE38A1C8-E1ED-4E65-80FE-662E199B7667}" type="presOf" srcId="{46160646-CD3E-442C-8140-3DC55DBB59B0}" destId="{431F3937-D83A-40B0-868D-EEDAEEABFC51}" srcOrd="0" destOrd="0" presId="urn:microsoft.com/office/officeart/2018/2/layout/IconLabelList"/>
    <dgm:cxn modelId="{33091776-D27F-4E61-B8E5-8A5321BAE32A}" type="presParOf" srcId="{431F3937-D83A-40B0-868D-EEDAEEABFC51}" destId="{41AB2503-4BB1-48BD-9F58-AA6D810DCD09}" srcOrd="0" destOrd="0" presId="urn:microsoft.com/office/officeart/2018/2/layout/IconLabelList"/>
    <dgm:cxn modelId="{9BB1F4B1-CDD5-47CE-BB4A-5817FEF243FB}" type="presParOf" srcId="{41AB2503-4BB1-48BD-9F58-AA6D810DCD09}" destId="{DE14A652-BEB9-44AD-916B-3D6B8BA6F2F4}" srcOrd="0" destOrd="0" presId="urn:microsoft.com/office/officeart/2018/2/layout/IconLabelList"/>
    <dgm:cxn modelId="{00B2EE4C-6D33-44EA-8168-838D477930D9}" type="presParOf" srcId="{41AB2503-4BB1-48BD-9F58-AA6D810DCD09}" destId="{2139CD3F-FEF2-412D-9E34-9C5ACD1355E6}" srcOrd="1" destOrd="0" presId="urn:microsoft.com/office/officeart/2018/2/layout/IconLabelList"/>
    <dgm:cxn modelId="{B2D431DF-34F6-41A5-A48D-5D5D29A310BF}" type="presParOf" srcId="{41AB2503-4BB1-48BD-9F58-AA6D810DCD09}" destId="{6ADBF0B7-9D0B-4F0F-B9E1-9685FA3ADF5F}"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E5CB14-56B4-4A98-A0E9-A380C6F5375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259DFFF-691B-491C-91AA-771C7BFAAEAC}">
      <dgm:prSet/>
      <dgm:spPr/>
      <dgm:t>
        <a:bodyPr/>
        <a:lstStyle/>
        <a:p>
          <a:pPr>
            <a:lnSpc>
              <a:spcPct val="100000"/>
            </a:lnSpc>
          </a:pPr>
          <a:r>
            <a:rPr lang="en-US"/>
            <a:t>Your packs consist of:</a:t>
          </a:r>
        </a:p>
      </dgm:t>
    </dgm:pt>
    <dgm:pt modelId="{E4974170-2097-496F-A3EB-B11825966A81}" type="parTrans" cxnId="{858FA188-C265-4C2D-85B2-14E2D4B16DCB}">
      <dgm:prSet/>
      <dgm:spPr/>
      <dgm:t>
        <a:bodyPr/>
        <a:lstStyle/>
        <a:p>
          <a:endParaRPr lang="en-US"/>
        </a:p>
      </dgm:t>
    </dgm:pt>
    <dgm:pt modelId="{B0B3F071-49F0-4A57-86F4-4D6F8F69C3BC}" type="sibTrans" cxnId="{858FA188-C265-4C2D-85B2-14E2D4B16DCB}">
      <dgm:prSet/>
      <dgm:spPr/>
      <dgm:t>
        <a:bodyPr/>
        <a:lstStyle/>
        <a:p>
          <a:endParaRPr lang="en-US"/>
        </a:p>
      </dgm:t>
    </dgm:pt>
    <dgm:pt modelId="{10D062A2-F50A-41A1-AC06-EF9782538D3E}">
      <dgm:prSet/>
      <dgm:spPr/>
      <dgm:t>
        <a:bodyPr/>
        <a:lstStyle/>
        <a:p>
          <a:pPr rtl="0">
            <a:lnSpc>
              <a:spcPct val="100000"/>
            </a:lnSpc>
          </a:pPr>
          <a:r>
            <a:rPr lang="en-US"/>
            <a:t>2 exam timetables</a:t>
          </a:r>
          <a:r>
            <a:rPr lang="en-US">
              <a:latin typeface="Calibri Light" panose="020F0302020204030204"/>
            </a:rPr>
            <a:t> </a:t>
          </a:r>
          <a:endParaRPr lang="en-US"/>
        </a:p>
      </dgm:t>
    </dgm:pt>
    <dgm:pt modelId="{D178AE21-FB3C-4CE7-BDC2-09CD6C6C09E3}" type="parTrans" cxnId="{9DEDD2DB-5E4D-47AA-AA48-D63EAA36B7C1}">
      <dgm:prSet/>
      <dgm:spPr/>
      <dgm:t>
        <a:bodyPr/>
        <a:lstStyle/>
        <a:p>
          <a:endParaRPr lang="en-US"/>
        </a:p>
      </dgm:t>
    </dgm:pt>
    <dgm:pt modelId="{8BE42FE9-BA61-4458-B07F-4A018FF828AD}" type="sibTrans" cxnId="{9DEDD2DB-5E4D-47AA-AA48-D63EAA36B7C1}">
      <dgm:prSet/>
      <dgm:spPr/>
      <dgm:t>
        <a:bodyPr/>
        <a:lstStyle/>
        <a:p>
          <a:endParaRPr lang="en-US"/>
        </a:p>
      </dgm:t>
    </dgm:pt>
    <dgm:pt modelId="{EAAC654E-45A5-4B2A-9503-7627CF92A5EB}">
      <dgm:prSet/>
      <dgm:spPr/>
      <dgm:t>
        <a:bodyPr/>
        <a:lstStyle/>
        <a:p>
          <a:pPr rtl="0">
            <a:lnSpc>
              <a:spcPct val="100000"/>
            </a:lnSpc>
          </a:pPr>
          <a:r>
            <a:rPr lang="en-US"/>
            <a:t>An information booklet</a:t>
          </a:r>
          <a:r>
            <a:rPr lang="en-US">
              <a:latin typeface="Calibri Light" panose="020F0302020204030204"/>
            </a:rPr>
            <a:t> from school and also JQA</a:t>
          </a:r>
          <a:endParaRPr lang="en-US"/>
        </a:p>
      </dgm:t>
    </dgm:pt>
    <dgm:pt modelId="{FE0C462E-4F49-4C13-96BF-37873F86CD41}" type="parTrans" cxnId="{F3B593C2-8123-48B0-BF93-D6FA83723CF2}">
      <dgm:prSet/>
      <dgm:spPr/>
      <dgm:t>
        <a:bodyPr/>
        <a:lstStyle/>
        <a:p>
          <a:endParaRPr lang="en-US"/>
        </a:p>
      </dgm:t>
    </dgm:pt>
    <dgm:pt modelId="{FC47DA76-C46C-477C-9DE8-DC7707FB3B68}" type="sibTrans" cxnId="{F3B593C2-8123-48B0-BF93-D6FA83723CF2}">
      <dgm:prSet/>
      <dgm:spPr/>
      <dgm:t>
        <a:bodyPr/>
        <a:lstStyle/>
        <a:p>
          <a:endParaRPr lang="en-US"/>
        </a:p>
      </dgm:t>
    </dgm:pt>
    <dgm:pt modelId="{42C6289E-8B66-4F52-B321-4ABAEFAE5361}">
      <dgm:prSet/>
      <dgm:spPr/>
      <dgm:t>
        <a:bodyPr/>
        <a:lstStyle/>
        <a:p>
          <a:pPr rtl="0">
            <a:lnSpc>
              <a:spcPct val="100000"/>
            </a:lnSpc>
          </a:pPr>
          <a:r>
            <a:rPr lang="en-US"/>
            <a:t>Use </a:t>
          </a:r>
          <a:r>
            <a:rPr lang="en-US">
              <a:latin typeface="Calibri Light" panose="020F0302020204030204"/>
            </a:rPr>
            <a:t>the resources that work for you! </a:t>
          </a:r>
          <a:endParaRPr lang="en-US"/>
        </a:p>
      </dgm:t>
    </dgm:pt>
    <dgm:pt modelId="{95D961B8-3E15-4BE8-8A18-730DA99F8F34}" type="parTrans" cxnId="{24963798-43E6-450E-8295-1CBEC831B950}">
      <dgm:prSet/>
      <dgm:spPr/>
      <dgm:t>
        <a:bodyPr/>
        <a:lstStyle/>
        <a:p>
          <a:endParaRPr lang="en-US"/>
        </a:p>
      </dgm:t>
    </dgm:pt>
    <dgm:pt modelId="{1D041B1F-AB32-46B9-935B-E8DD71862F7C}" type="sibTrans" cxnId="{24963798-43E6-450E-8295-1CBEC831B950}">
      <dgm:prSet/>
      <dgm:spPr/>
      <dgm:t>
        <a:bodyPr/>
        <a:lstStyle/>
        <a:p>
          <a:endParaRPr lang="en-US"/>
        </a:p>
      </dgm:t>
    </dgm:pt>
    <dgm:pt modelId="{F290A041-B86B-45B8-99F7-BCD5DF664F06}">
      <dgm:prSet/>
      <dgm:spPr/>
      <dgm:t>
        <a:bodyPr/>
        <a:lstStyle/>
        <a:p>
          <a:pPr>
            <a:lnSpc>
              <a:spcPct val="100000"/>
            </a:lnSpc>
          </a:pPr>
          <a:r>
            <a:rPr lang="en-US"/>
            <a:t>Have a clear revision timetable</a:t>
          </a:r>
        </a:p>
      </dgm:t>
    </dgm:pt>
    <dgm:pt modelId="{23E43DB1-8F36-4574-99D3-BE5BD3F41860}" type="parTrans" cxnId="{AC62EF2D-909F-4EF4-B238-031A8E3B751F}">
      <dgm:prSet/>
      <dgm:spPr/>
      <dgm:t>
        <a:bodyPr/>
        <a:lstStyle/>
        <a:p>
          <a:endParaRPr lang="en-US"/>
        </a:p>
      </dgm:t>
    </dgm:pt>
    <dgm:pt modelId="{2DF48F34-EA57-4654-9317-4567F4AF9ED9}" type="sibTrans" cxnId="{AC62EF2D-909F-4EF4-B238-031A8E3B751F}">
      <dgm:prSet/>
      <dgm:spPr/>
      <dgm:t>
        <a:bodyPr/>
        <a:lstStyle/>
        <a:p>
          <a:endParaRPr lang="en-US"/>
        </a:p>
      </dgm:t>
    </dgm:pt>
    <dgm:pt modelId="{29DBCB06-51F5-470F-90A6-B2CE6C74F7EA}">
      <dgm:prSet/>
      <dgm:spPr/>
      <dgm:t>
        <a:bodyPr/>
        <a:lstStyle/>
        <a:p>
          <a:pPr rtl="0">
            <a:lnSpc>
              <a:spcPct val="100000"/>
            </a:lnSpc>
          </a:pPr>
          <a:r>
            <a:rPr lang="en-US"/>
            <a:t>A good meal and some water will help with focus</a:t>
          </a:r>
          <a:r>
            <a:rPr lang="en-US">
              <a:latin typeface="Calibri Light" panose="020F0302020204030204"/>
            </a:rPr>
            <a:t> </a:t>
          </a:r>
          <a:endParaRPr lang="en-US"/>
        </a:p>
      </dgm:t>
    </dgm:pt>
    <dgm:pt modelId="{0ED07B98-F925-4096-A446-15C1DBEB22A9}" type="parTrans" cxnId="{13A8F264-B201-47E5-806C-583E953DBF22}">
      <dgm:prSet/>
      <dgm:spPr/>
      <dgm:t>
        <a:bodyPr/>
        <a:lstStyle/>
        <a:p>
          <a:endParaRPr lang="en-US"/>
        </a:p>
      </dgm:t>
    </dgm:pt>
    <dgm:pt modelId="{A5F6AF9F-E8B5-4FB5-9691-3642CA5568CA}" type="sibTrans" cxnId="{13A8F264-B201-47E5-806C-583E953DBF22}">
      <dgm:prSet/>
      <dgm:spPr/>
      <dgm:t>
        <a:bodyPr/>
        <a:lstStyle/>
        <a:p>
          <a:endParaRPr lang="en-US"/>
        </a:p>
      </dgm:t>
    </dgm:pt>
    <dgm:pt modelId="{E67110DE-51AA-44E8-A6A9-F99A3E593B7D}" type="pres">
      <dgm:prSet presAssocID="{58E5CB14-56B4-4A98-A0E9-A380C6F5375F}" presName="root" presStyleCnt="0">
        <dgm:presLayoutVars>
          <dgm:dir/>
          <dgm:resizeHandles val="exact"/>
        </dgm:presLayoutVars>
      </dgm:prSet>
      <dgm:spPr/>
    </dgm:pt>
    <dgm:pt modelId="{1B20C805-8D74-4E84-9EC3-197C6A69B5E3}" type="pres">
      <dgm:prSet presAssocID="{A259DFFF-691B-491C-91AA-771C7BFAAEAC}" presName="compNode" presStyleCnt="0"/>
      <dgm:spPr/>
    </dgm:pt>
    <dgm:pt modelId="{9FE9CCB0-73C5-401C-8CFF-2351B7A73E50}" type="pres">
      <dgm:prSet presAssocID="{A259DFFF-691B-491C-91AA-771C7BFAAEAC}" presName="bgRect" presStyleLbl="bgShp" presStyleIdx="0" presStyleCnt="4"/>
      <dgm:spPr/>
    </dgm:pt>
    <dgm:pt modelId="{490ED770-FAB5-482F-B01C-0BC904CB8965}" type="pres">
      <dgm:prSet presAssocID="{A259DFFF-691B-491C-91AA-771C7BFAAEA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E88AD737-44FA-4B9B-A766-43572E3F3731}" type="pres">
      <dgm:prSet presAssocID="{A259DFFF-691B-491C-91AA-771C7BFAAEAC}" presName="spaceRect" presStyleCnt="0"/>
      <dgm:spPr/>
    </dgm:pt>
    <dgm:pt modelId="{C3FCC34D-CF6C-47F1-9689-8ACF45EA5B38}" type="pres">
      <dgm:prSet presAssocID="{A259DFFF-691B-491C-91AA-771C7BFAAEAC}" presName="parTx" presStyleLbl="revTx" presStyleIdx="0" presStyleCnt="5">
        <dgm:presLayoutVars>
          <dgm:chMax val="0"/>
          <dgm:chPref val="0"/>
        </dgm:presLayoutVars>
      </dgm:prSet>
      <dgm:spPr/>
    </dgm:pt>
    <dgm:pt modelId="{E5F9657F-8037-49AF-9C90-7C4707BAE317}" type="pres">
      <dgm:prSet presAssocID="{A259DFFF-691B-491C-91AA-771C7BFAAEAC}" presName="desTx" presStyleLbl="revTx" presStyleIdx="1" presStyleCnt="5">
        <dgm:presLayoutVars/>
      </dgm:prSet>
      <dgm:spPr/>
    </dgm:pt>
    <dgm:pt modelId="{49F149EF-9681-496F-9874-87DEC2DE105E}" type="pres">
      <dgm:prSet presAssocID="{B0B3F071-49F0-4A57-86F4-4D6F8F69C3BC}" presName="sibTrans" presStyleCnt="0"/>
      <dgm:spPr/>
    </dgm:pt>
    <dgm:pt modelId="{29FACC34-585E-4C72-85EA-60911EF2124D}" type="pres">
      <dgm:prSet presAssocID="{42C6289E-8B66-4F52-B321-4ABAEFAE5361}" presName="compNode" presStyleCnt="0"/>
      <dgm:spPr/>
    </dgm:pt>
    <dgm:pt modelId="{634B0CEF-ED69-42FF-A557-7EA2137064D2}" type="pres">
      <dgm:prSet presAssocID="{42C6289E-8B66-4F52-B321-4ABAEFAE5361}" presName="bgRect" presStyleLbl="bgShp" presStyleIdx="1" presStyleCnt="4"/>
      <dgm:spPr/>
    </dgm:pt>
    <dgm:pt modelId="{A7D976E7-2660-430A-814F-FBF1F510354E}" type="pres">
      <dgm:prSet presAssocID="{42C6289E-8B66-4F52-B321-4ABAEFAE536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aptop"/>
        </a:ext>
      </dgm:extLst>
    </dgm:pt>
    <dgm:pt modelId="{FF9285CF-84AF-458D-99C7-52EA136D6141}" type="pres">
      <dgm:prSet presAssocID="{42C6289E-8B66-4F52-B321-4ABAEFAE5361}" presName="spaceRect" presStyleCnt="0"/>
      <dgm:spPr/>
    </dgm:pt>
    <dgm:pt modelId="{107B809D-F7A9-4AF1-B75D-028FB18BA571}" type="pres">
      <dgm:prSet presAssocID="{42C6289E-8B66-4F52-B321-4ABAEFAE5361}" presName="parTx" presStyleLbl="revTx" presStyleIdx="2" presStyleCnt="5">
        <dgm:presLayoutVars>
          <dgm:chMax val="0"/>
          <dgm:chPref val="0"/>
        </dgm:presLayoutVars>
      </dgm:prSet>
      <dgm:spPr/>
    </dgm:pt>
    <dgm:pt modelId="{13C73F98-B14D-42AA-A9D4-C5954907FFEC}" type="pres">
      <dgm:prSet presAssocID="{1D041B1F-AB32-46B9-935B-E8DD71862F7C}" presName="sibTrans" presStyleCnt="0"/>
      <dgm:spPr/>
    </dgm:pt>
    <dgm:pt modelId="{05246491-B1A8-453D-8144-3D235F92E191}" type="pres">
      <dgm:prSet presAssocID="{F290A041-B86B-45B8-99F7-BCD5DF664F06}" presName="compNode" presStyleCnt="0"/>
      <dgm:spPr/>
    </dgm:pt>
    <dgm:pt modelId="{CC761269-35CF-4EC9-AABE-D4BCDA7582A9}" type="pres">
      <dgm:prSet presAssocID="{F290A041-B86B-45B8-99F7-BCD5DF664F06}" presName="bgRect" presStyleLbl="bgShp" presStyleIdx="2" presStyleCnt="4"/>
      <dgm:spPr/>
    </dgm:pt>
    <dgm:pt modelId="{526452F7-A62C-4E06-967F-0F6D74C2EC73}" type="pres">
      <dgm:prSet presAssocID="{F290A041-B86B-45B8-99F7-BCD5DF664F0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D969E6FA-ACB2-40DB-942A-6E3B1059E2C7}" type="pres">
      <dgm:prSet presAssocID="{F290A041-B86B-45B8-99F7-BCD5DF664F06}" presName="spaceRect" presStyleCnt="0"/>
      <dgm:spPr/>
    </dgm:pt>
    <dgm:pt modelId="{8D046072-0E53-4501-90E2-AF1E44A29170}" type="pres">
      <dgm:prSet presAssocID="{F290A041-B86B-45B8-99F7-BCD5DF664F06}" presName="parTx" presStyleLbl="revTx" presStyleIdx="3" presStyleCnt="5">
        <dgm:presLayoutVars>
          <dgm:chMax val="0"/>
          <dgm:chPref val="0"/>
        </dgm:presLayoutVars>
      </dgm:prSet>
      <dgm:spPr/>
    </dgm:pt>
    <dgm:pt modelId="{565C1798-1A89-4679-936E-BF849B002892}" type="pres">
      <dgm:prSet presAssocID="{2DF48F34-EA57-4654-9317-4567F4AF9ED9}" presName="sibTrans" presStyleCnt="0"/>
      <dgm:spPr/>
    </dgm:pt>
    <dgm:pt modelId="{CE8BA0AE-10E9-4F63-974F-D35ED9F0C8A0}" type="pres">
      <dgm:prSet presAssocID="{29DBCB06-51F5-470F-90A6-B2CE6C74F7EA}" presName="compNode" presStyleCnt="0"/>
      <dgm:spPr/>
    </dgm:pt>
    <dgm:pt modelId="{E45776F3-D19B-4F57-9629-0CB595DBD18A}" type="pres">
      <dgm:prSet presAssocID="{29DBCB06-51F5-470F-90A6-B2CE6C74F7EA}" presName="bgRect" presStyleLbl="bgShp" presStyleIdx="3" presStyleCnt="4"/>
      <dgm:spPr/>
    </dgm:pt>
    <dgm:pt modelId="{57C738AE-818B-460B-9A18-37F5697243F9}" type="pres">
      <dgm:prSet presAssocID="{29DBCB06-51F5-470F-90A6-B2CE6C74F7E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ork and knife"/>
        </a:ext>
      </dgm:extLst>
    </dgm:pt>
    <dgm:pt modelId="{A006E8B0-CCCE-4F28-8CDA-A706288E3718}" type="pres">
      <dgm:prSet presAssocID="{29DBCB06-51F5-470F-90A6-B2CE6C74F7EA}" presName="spaceRect" presStyleCnt="0"/>
      <dgm:spPr/>
    </dgm:pt>
    <dgm:pt modelId="{0042B179-C1E8-41A7-A5CD-D3A2A359FBD7}" type="pres">
      <dgm:prSet presAssocID="{29DBCB06-51F5-470F-90A6-B2CE6C74F7EA}" presName="parTx" presStyleLbl="revTx" presStyleIdx="4" presStyleCnt="5">
        <dgm:presLayoutVars>
          <dgm:chMax val="0"/>
          <dgm:chPref val="0"/>
        </dgm:presLayoutVars>
      </dgm:prSet>
      <dgm:spPr/>
    </dgm:pt>
  </dgm:ptLst>
  <dgm:cxnLst>
    <dgm:cxn modelId="{9DDE9E15-19CA-4427-83BB-5B696153AC68}" type="presOf" srcId="{F290A041-B86B-45B8-99F7-BCD5DF664F06}" destId="{8D046072-0E53-4501-90E2-AF1E44A29170}" srcOrd="0" destOrd="0" presId="urn:microsoft.com/office/officeart/2018/2/layout/IconVerticalSolidList"/>
    <dgm:cxn modelId="{A9A7C329-0D95-46E4-932C-4DCC4402C740}" type="presOf" srcId="{EAAC654E-45A5-4B2A-9503-7627CF92A5EB}" destId="{E5F9657F-8037-49AF-9C90-7C4707BAE317}" srcOrd="0" destOrd="1" presId="urn:microsoft.com/office/officeart/2018/2/layout/IconVerticalSolidList"/>
    <dgm:cxn modelId="{AC62EF2D-909F-4EF4-B238-031A8E3B751F}" srcId="{58E5CB14-56B4-4A98-A0E9-A380C6F5375F}" destId="{F290A041-B86B-45B8-99F7-BCD5DF664F06}" srcOrd="2" destOrd="0" parTransId="{23E43DB1-8F36-4574-99D3-BE5BD3F41860}" sibTransId="{2DF48F34-EA57-4654-9317-4567F4AF9ED9}"/>
    <dgm:cxn modelId="{13A8F264-B201-47E5-806C-583E953DBF22}" srcId="{58E5CB14-56B4-4A98-A0E9-A380C6F5375F}" destId="{29DBCB06-51F5-470F-90A6-B2CE6C74F7EA}" srcOrd="3" destOrd="0" parTransId="{0ED07B98-F925-4096-A446-15C1DBEB22A9}" sibTransId="{A5F6AF9F-E8B5-4FB5-9691-3642CA5568CA}"/>
    <dgm:cxn modelId="{08BF534E-1D70-4361-97D3-1DB618D4F6B2}" type="presOf" srcId="{29DBCB06-51F5-470F-90A6-B2CE6C74F7EA}" destId="{0042B179-C1E8-41A7-A5CD-D3A2A359FBD7}" srcOrd="0" destOrd="0" presId="urn:microsoft.com/office/officeart/2018/2/layout/IconVerticalSolidList"/>
    <dgm:cxn modelId="{858FA188-C265-4C2D-85B2-14E2D4B16DCB}" srcId="{58E5CB14-56B4-4A98-A0E9-A380C6F5375F}" destId="{A259DFFF-691B-491C-91AA-771C7BFAAEAC}" srcOrd="0" destOrd="0" parTransId="{E4974170-2097-496F-A3EB-B11825966A81}" sibTransId="{B0B3F071-49F0-4A57-86F4-4D6F8F69C3BC}"/>
    <dgm:cxn modelId="{E6DC0894-4F9F-4972-808B-71DF43F0FD8E}" type="presOf" srcId="{10D062A2-F50A-41A1-AC06-EF9782538D3E}" destId="{E5F9657F-8037-49AF-9C90-7C4707BAE317}" srcOrd="0" destOrd="0" presId="urn:microsoft.com/office/officeart/2018/2/layout/IconVerticalSolidList"/>
    <dgm:cxn modelId="{24963798-43E6-450E-8295-1CBEC831B950}" srcId="{58E5CB14-56B4-4A98-A0E9-A380C6F5375F}" destId="{42C6289E-8B66-4F52-B321-4ABAEFAE5361}" srcOrd="1" destOrd="0" parTransId="{95D961B8-3E15-4BE8-8A18-730DA99F8F34}" sibTransId="{1D041B1F-AB32-46B9-935B-E8DD71862F7C}"/>
    <dgm:cxn modelId="{A1BAD599-A24D-4E25-B853-0744BA95F4D5}" type="presOf" srcId="{42C6289E-8B66-4F52-B321-4ABAEFAE5361}" destId="{107B809D-F7A9-4AF1-B75D-028FB18BA571}" srcOrd="0" destOrd="0" presId="urn:microsoft.com/office/officeart/2018/2/layout/IconVerticalSolidList"/>
    <dgm:cxn modelId="{8FFE98AC-2FB4-4A60-BFDD-392944088584}" type="presOf" srcId="{A259DFFF-691B-491C-91AA-771C7BFAAEAC}" destId="{C3FCC34D-CF6C-47F1-9689-8ACF45EA5B38}" srcOrd="0" destOrd="0" presId="urn:microsoft.com/office/officeart/2018/2/layout/IconVerticalSolidList"/>
    <dgm:cxn modelId="{0188A3AF-301E-4319-898B-8CDFB80B14DB}" type="presOf" srcId="{58E5CB14-56B4-4A98-A0E9-A380C6F5375F}" destId="{E67110DE-51AA-44E8-A6A9-F99A3E593B7D}" srcOrd="0" destOrd="0" presId="urn:microsoft.com/office/officeart/2018/2/layout/IconVerticalSolidList"/>
    <dgm:cxn modelId="{F3B593C2-8123-48B0-BF93-D6FA83723CF2}" srcId="{A259DFFF-691B-491C-91AA-771C7BFAAEAC}" destId="{EAAC654E-45A5-4B2A-9503-7627CF92A5EB}" srcOrd="1" destOrd="0" parTransId="{FE0C462E-4F49-4C13-96BF-37873F86CD41}" sibTransId="{FC47DA76-C46C-477C-9DE8-DC7707FB3B68}"/>
    <dgm:cxn modelId="{9DEDD2DB-5E4D-47AA-AA48-D63EAA36B7C1}" srcId="{A259DFFF-691B-491C-91AA-771C7BFAAEAC}" destId="{10D062A2-F50A-41A1-AC06-EF9782538D3E}" srcOrd="0" destOrd="0" parTransId="{D178AE21-FB3C-4CE7-BDC2-09CD6C6C09E3}" sibTransId="{8BE42FE9-BA61-4458-B07F-4A018FF828AD}"/>
    <dgm:cxn modelId="{3D6C2059-89DC-4804-9B96-3C05E9AA3DD6}" type="presParOf" srcId="{E67110DE-51AA-44E8-A6A9-F99A3E593B7D}" destId="{1B20C805-8D74-4E84-9EC3-197C6A69B5E3}" srcOrd="0" destOrd="0" presId="urn:microsoft.com/office/officeart/2018/2/layout/IconVerticalSolidList"/>
    <dgm:cxn modelId="{7C6E6CA3-745A-4183-80A6-DCDA692F1A6D}" type="presParOf" srcId="{1B20C805-8D74-4E84-9EC3-197C6A69B5E3}" destId="{9FE9CCB0-73C5-401C-8CFF-2351B7A73E50}" srcOrd="0" destOrd="0" presId="urn:microsoft.com/office/officeart/2018/2/layout/IconVerticalSolidList"/>
    <dgm:cxn modelId="{6E066006-9838-45E8-AFCD-5A1802474244}" type="presParOf" srcId="{1B20C805-8D74-4E84-9EC3-197C6A69B5E3}" destId="{490ED770-FAB5-482F-B01C-0BC904CB8965}" srcOrd="1" destOrd="0" presId="urn:microsoft.com/office/officeart/2018/2/layout/IconVerticalSolidList"/>
    <dgm:cxn modelId="{9F1F3DBA-75F6-44DC-8B54-D6BD024F0A85}" type="presParOf" srcId="{1B20C805-8D74-4E84-9EC3-197C6A69B5E3}" destId="{E88AD737-44FA-4B9B-A766-43572E3F3731}" srcOrd="2" destOrd="0" presId="urn:microsoft.com/office/officeart/2018/2/layout/IconVerticalSolidList"/>
    <dgm:cxn modelId="{C40E2471-3A00-4A69-95F1-2D9F8F79F7BF}" type="presParOf" srcId="{1B20C805-8D74-4E84-9EC3-197C6A69B5E3}" destId="{C3FCC34D-CF6C-47F1-9689-8ACF45EA5B38}" srcOrd="3" destOrd="0" presId="urn:microsoft.com/office/officeart/2018/2/layout/IconVerticalSolidList"/>
    <dgm:cxn modelId="{0C0E5E8A-FE2A-4789-AB52-2364CD787D59}" type="presParOf" srcId="{1B20C805-8D74-4E84-9EC3-197C6A69B5E3}" destId="{E5F9657F-8037-49AF-9C90-7C4707BAE317}" srcOrd="4" destOrd="0" presId="urn:microsoft.com/office/officeart/2018/2/layout/IconVerticalSolidList"/>
    <dgm:cxn modelId="{91F71B6F-F5A7-48B8-BCAA-F3DB6DE69AFC}" type="presParOf" srcId="{E67110DE-51AA-44E8-A6A9-F99A3E593B7D}" destId="{49F149EF-9681-496F-9874-87DEC2DE105E}" srcOrd="1" destOrd="0" presId="urn:microsoft.com/office/officeart/2018/2/layout/IconVerticalSolidList"/>
    <dgm:cxn modelId="{948D3286-E65D-4867-A0F5-A3CE2C458056}" type="presParOf" srcId="{E67110DE-51AA-44E8-A6A9-F99A3E593B7D}" destId="{29FACC34-585E-4C72-85EA-60911EF2124D}" srcOrd="2" destOrd="0" presId="urn:microsoft.com/office/officeart/2018/2/layout/IconVerticalSolidList"/>
    <dgm:cxn modelId="{B5E8B688-83E7-48EC-B255-52A491624736}" type="presParOf" srcId="{29FACC34-585E-4C72-85EA-60911EF2124D}" destId="{634B0CEF-ED69-42FF-A557-7EA2137064D2}" srcOrd="0" destOrd="0" presId="urn:microsoft.com/office/officeart/2018/2/layout/IconVerticalSolidList"/>
    <dgm:cxn modelId="{948193EA-94BF-4063-B9CE-CD4C5360CA96}" type="presParOf" srcId="{29FACC34-585E-4C72-85EA-60911EF2124D}" destId="{A7D976E7-2660-430A-814F-FBF1F510354E}" srcOrd="1" destOrd="0" presId="urn:microsoft.com/office/officeart/2018/2/layout/IconVerticalSolidList"/>
    <dgm:cxn modelId="{C2650B67-39AC-4ECF-8634-507CD5983BE0}" type="presParOf" srcId="{29FACC34-585E-4C72-85EA-60911EF2124D}" destId="{FF9285CF-84AF-458D-99C7-52EA136D6141}" srcOrd="2" destOrd="0" presId="urn:microsoft.com/office/officeart/2018/2/layout/IconVerticalSolidList"/>
    <dgm:cxn modelId="{D6981EB1-BAB8-495C-9F86-0005E948B305}" type="presParOf" srcId="{29FACC34-585E-4C72-85EA-60911EF2124D}" destId="{107B809D-F7A9-4AF1-B75D-028FB18BA571}" srcOrd="3" destOrd="0" presId="urn:microsoft.com/office/officeart/2018/2/layout/IconVerticalSolidList"/>
    <dgm:cxn modelId="{FB1371D8-6D42-4B1E-81DF-7E996F78F57B}" type="presParOf" srcId="{E67110DE-51AA-44E8-A6A9-F99A3E593B7D}" destId="{13C73F98-B14D-42AA-A9D4-C5954907FFEC}" srcOrd="3" destOrd="0" presId="urn:microsoft.com/office/officeart/2018/2/layout/IconVerticalSolidList"/>
    <dgm:cxn modelId="{BAFF58D4-FB38-433E-8A2C-6A124431493A}" type="presParOf" srcId="{E67110DE-51AA-44E8-A6A9-F99A3E593B7D}" destId="{05246491-B1A8-453D-8144-3D235F92E191}" srcOrd="4" destOrd="0" presId="urn:microsoft.com/office/officeart/2018/2/layout/IconVerticalSolidList"/>
    <dgm:cxn modelId="{6C5E3208-3C63-4A3D-AF64-756D373E5E2B}" type="presParOf" srcId="{05246491-B1A8-453D-8144-3D235F92E191}" destId="{CC761269-35CF-4EC9-AABE-D4BCDA7582A9}" srcOrd="0" destOrd="0" presId="urn:microsoft.com/office/officeart/2018/2/layout/IconVerticalSolidList"/>
    <dgm:cxn modelId="{7993B44B-F5A5-4000-98C0-D87CEB3F1CC3}" type="presParOf" srcId="{05246491-B1A8-453D-8144-3D235F92E191}" destId="{526452F7-A62C-4E06-967F-0F6D74C2EC73}" srcOrd="1" destOrd="0" presId="urn:microsoft.com/office/officeart/2018/2/layout/IconVerticalSolidList"/>
    <dgm:cxn modelId="{3772A54D-3AD8-4928-BE40-45BDF2520F35}" type="presParOf" srcId="{05246491-B1A8-453D-8144-3D235F92E191}" destId="{D969E6FA-ACB2-40DB-942A-6E3B1059E2C7}" srcOrd="2" destOrd="0" presId="urn:microsoft.com/office/officeart/2018/2/layout/IconVerticalSolidList"/>
    <dgm:cxn modelId="{DBFA2977-F607-47F2-B905-9B1EC0847156}" type="presParOf" srcId="{05246491-B1A8-453D-8144-3D235F92E191}" destId="{8D046072-0E53-4501-90E2-AF1E44A29170}" srcOrd="3" destOrd="0" presId="urn:microsoft.com/office/officeart/2018/2/layout/IconVerticalSolidList"/>
    <dgm:cxn modelId="{2054FE08-7A42-4E1E-8EFC-5B43E5FBAAD4}" type="presParOf" srcId="{E67110DE-51AA-44E8-A6A9-F99A3E593B7D}" destId="{565C1798-1A89-4679-936E-BF849B002892}" srcOrd="5" destOrd="0" presId="urn:microsoft.com/office/officeart/2018/2/layout/IconVerticalSolidList"/>
    <dgm:cxn modelId="{8E7267A8-9E4A-4F41-B25C-72BB953F208A}" type="presParOf" srcId="{E67110DE-51AA-44E8-A6A9-F99A3E593B7D}" destId="{CE8BA0AE-10E9-4F63-974F-D35ED9F0C8A0}" srcOrd="6" destOrd="0" presId="urn:microsoft.com/office/officeart/2018/2/layout/IconVerticalSolidList"/>
    <dgm:cxn modelId="{1ECE651B-7D9E-48C2-83A8-62080472D6D2}" type="presParOf" srcId="{CE8BA0AE-10E9-4F63-974F-D35ED9F0C8A0}" destId="{E45776F3-D19B-4F57-9629-0CB595DBD18A}" srcOrd="0" destOrd="0" presId="urn:microsoft.com/office/officeart/2018/2/layout/IconVerticalSolidList"/>
    <dgm:cxn modelId="{7B5E30AD-A91D-464D-B241-31ED90EE0CE3}" type="presParOf" srcId="{CE8BA0AE-10E9-4F63-974F-D35ED9F0C8A0}" destId="{57C738AE-818B-460B-9A18-37F5697243F9}" srcOrd="1" destOrd="0" presId="urn:microsoft.com/office/officeart/2018/2/layout/IconVerticalSolidList"/>
    <dgm:cxn modelId="{F5B883F4-EB32-4B0B-8285-77585F57FE68}" type="presParOf" srcId="{CE8BA0AE-10E9-4F63-974F-D35ED9F0C8A0}" destId="{A006E8B0-CCCE-4F28-8CDA-A706288E3718}" srcOrd="2" destOrd="0" presId="urn:microsoft.com/office/officeart/2018/2/layout/IconVerticalSolidList"/>
    <dgm:cxn modelId="{E654819C-2356-4017-ABE0-D6E53639FEBC}" type="presParOf" srcId="{CE8BA0AE-10E9-4F63-974F-D35ED9F0C8A0}" destId="{0042B179-C1E8-41A7-A5CD-D3A2A359FB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ACA707-9AAD-46B5-8CFC-CEE0DF984D2F}"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D6587D40-8CF0-4884-A8B8-106612660F11}">
      <dgm:prSet/>
      <dgm:spPr/>
      <dgm:t>
        <a:bodyPr/>
        <a:lstStyle/>
        <a:p>
          <a:r>
            <a:rPr lang="en-US"/>
            <a:t>Check</a:t>
          </a:r>
        </a:p>
      </dgm:t>
    </dgm:pt>
    <dgm:pt modelId="{7784F001-BCE5-4E17-8473-E66A8ECD9797}" type="parTrans" cxnId="{02BABF51-FFA8-4C07-A60C-3CDB83EB0B56}">
      <dgm:prSet/>
      <dgm:spPr/>
      <dgm:t>
        <a:bodyPr/>
        <a:lstStyle/>
        <a:p>
          <a:endParaRPr lang="en-US"/>
        </a:p>
      </dgm:t>
    </dgm:pt>
    <dgm:pt modelId="{E581FFFA-34B7-4FE1-BAF6-0112A9627847}" type="sibTrans" cxnId="{02BABF51-FFA8-4C07-A60C-3CDB83EB0B56}">
      <dgm:prSet/>
      <dgm:spPr/>
      <dgm:t>
        <a:bodyPr/>
        <a:lstStyle/>
        <a:p>
          <a:endParaRPr lang="en-US"/>
        </a:p>
      </dgm:t>
    </dgm:pt>
    <dgm:pt modelId="{047454C8-5497-4BBC-93DA-04A7F534EF02}">
      <dgm:prSet/>
      <dgm:spPr/>
      <dgm:t>
        <a:bodyPr/>
        <a:lstStyle/>
        <a:p>
          <a:r>
            <a:rPr lang="en-US"/>
            <a:t>Please check the night before that your child is ready for the exam the next day. </a:t>
          </a:r>
        </a:p>
      </dgm:t>
    </dgm:pt>
    <dgm:pt modelId="{827B3F3D-8A30-4EEA-B63B-C4341FE824F6}" type="parTrans" cxnId="{849FD976-F98A-47BF-A882-9D286B05444D}">
      <dgm:prSet/>
      <dgm:spPr/>
      <dgm:t>
        <a:bodyPr/>
        <a:lstStyle/>
        <a:p>
          <a:endParaRPr lang="en-US"/>
        </a:p>
      </dgm:t>
    </dgm:pt>
    <dgm:pt modelId="{C102782B-E171-4A60-8884-752A435FDD84}" type="sibTrans" cxnId="{849FD976-F98A-47BF-A882-9D286B05444D}">
      <dgm:prSet/>
      <dgm:spPr/>
      <dgm:t>
        <a:bodyPr/>
        <a:lstStyle/>
        <a:p>
          <a:endParaRPr lang="en-US"/>
        </a:p>
      </dgm:t>
    </dgm:pt>
    <dgm:pt modelId="{83B0379A-CF59-4A77-BD95-0DECBD824BD2}">
      <dgm:prSet/>
      <dgm:spPr/>
      <dgm:t>
        <a:bodyPr/>
        <a:lstStyle/>
        <a:p>
          <a:r>
            <a:rPr lang="en-US"/>
            <a:t>Check</a:t>
          </a:r>
        </a:p>
      </dgm:t>
    </dgm:pt>
    <dgm:pt modelId="{1241CCDF-0CA0-4A3E-9329-DBDE0F29F2C2}" type="parTrans" cxnId="{20FC6FA5-967E-406A-B3F2-F46C9723793A}">
      <dgm:prSet/>
      <dgm:spPr/>
      <dgm:t>
        <a:bodyPr/>
        <a:lstStyle/>
        <a:p>
          <a:endParaRPr lang="en-US"/>
        </a:p>
      </dgm:t>
    </dgm:pt>
    <dgm:pt modelId="{883636F6-7BB2-4DD6-BCE1-BBD8F3C9A051}" type="sibTrans" cxnId="{20FC6FA5-967E-406A-B3F2-F46C9723793A}">
      <dgm:prSet/>
      <dgm:spPr/>
      <dgm:t>
        <a:bodyPr/>
        <a:lstStyle/>
        <a:p>
          <a:endParaRPr lang="en-US"/>
        </a:p>
      </dgm:t>
    </dgm:pt>
    <dgm:pt modelId="{F0843A3B-D54A-495A-BA73-A1D8C0F332D1}">
      <dgm:prSet/>
      <dgm:spPr/>
      <dgm:t>
        <a:bodyPr/>
        <a:lstStyle/>
        <a:p>
          <a:r>
            <a:rPr lang="en-US"/>
            <a:t>Please check that they have eaten something in the morning. </a:t>
          </a:r>
        </a:p>
      </dgm:t>
    </dgm:pt>
    <dgm:pt modelId="{5A77DBDE-623A-43BE-AC7B-B4FCFD19B909}" type="parTrans" cxnId="{E58511F0-D1C2-427F-8C2E-606F3E914247}">
      <dgm:prSet/>
      <dgm:spPr/>
      <dgm:t>
        <a:bodyPr/>
        <a:lstStyle/>
        <a:p>
          <a:endParaRPr lang="en-US"/>
        </a:p>
      </dgm:t>
    </dgm:pt>
    <dgm:pt modelId="{3E1AFF15-AE33-4ADB-A7B5-41EF1698D0B7}" type="sibTrans" cxnId="{E58511F0-D1C2-427F-8C2E-606F3E914247}">
      <dgm:prSet/>
      <dgm:spPr/>
      <dgm:t>
        <a:bodyPr/>
        <a:lstStyle/>
        <a:p>
          <a:endParaRPr lang="en-US"/>
        </a:p>
      </dgm:t>
    </dgm:pt>
    <dgm:pt modelId="{3E942EEC-77C4-417B-A175-81B2E0213D78}">
      <dgm:prSet/>
      <dgm:spPr/>
      <dgm:t>
        <a:bodyPr/>
        <a:lstStyle/>
        <a:p>
          <a:r>
            <a:rPr lang="en-US"/>
            <a:t>Encourage</a:t>
          </a:r>
        </a:p>
      </dgm:t>
    </dgm:pt>
    <dgm:pt modelId="{66795248-E410-442D-9AA3-70EF8807A9C0}" type="parTrans" cxnId="{CE836E3D-31A9-451F-92EC-EA3FBCC4476C}">
      <dgm:prSet/>
      <dgm:spPr/>
      <dgm:t>
        <a:bodyPr/>
        <a:lstStyle/>
        <a:p>
          <a:endParaRPr lang="en-US"/>
        </a:p>
      </dgm:t>
    </dgm:pt>
    <dgm:pt modelId="{3E482901-57AC-4E44-9FB5-FE80BF9F9EC4}" type="sibTrans" cxnId="{CE836E3D-31A9-451F-92EC-EA3FBCC4476C}">
      <dgm:prSet/>
      <dgm:spPr/>
      <dgm:t>
        <a:bodyPr/>
        <a:lstStyle/>
        <a:p>
          <a:endParaRPr lang="en-US"/>
        </a:p>
      </dgm:t>
    </dgm:pt>
    <dgm:pt modelId="{F31D74AD-9CDF-46D3-BDBC-E811E7D2F85A}">
      <dgm:prSet/>
      <dgm:spPr/>
      <dgm:t>
        <a:bodyPr/>
        <a:lstStyle/>
        <a:p>
          <a:r>
            <a:rPr lang="en-US"/>
            <a:t>Please encourage them to leave home in good time for the exam.</a:t>
          </a:r>
        </a:p>
      </dgm:t>
    </dgm:pt>
    <dgm:pt modelId="{13C84716-485F-44B8-98EC-4DC175832345}" type="parTrans" cxnId="{CA607804-E7C4-4ACB-A2C7-60957B1C6366}">
      <dgm:prSet/>
      <dgm:spPr/>
      <dgm:t>
        <a:bodyPr/>
        <a:lstStyle/>
        <a:p>
          <a:endParaRPr lang="en-US"/>
        </a:p>
      </dgm:t>
    </dgm:pt>
    <dgm:pt modelId="{81414755-E581-4D51-9698-807074DEF740}" type="sibTrans" cxnId="{CA607804-E7C4-4ACB-A2C7-60957B1C6366}">
      <dgm:prSet/>
      <dgm:spPr/>
      <dgm:t>
        <a:bodyPr/>
        <a:lstStyle/>
        <a:p>
          <a:endParaRPr lang="en-US"/>
        </a:p>
      </dgm:t>
    </dgm:pt>
    <dgm:pt modelId="{ED17813F-CDDC-4B3C-BAF6-8B0B9DBF6316}">
      <dgm:prSet/>
      <dgm:spPr/>
      <dgm:t>
        <a:bodyPr/>
        <a:lstStyle/>
        <a:p>
          <a:r>
            <a:rPr lang="en-US"/>
            <a:t>Monitor</a:t>
          </a:r>
        </a:p>
      </dgm:t>
    </dgm:pt>
    <dgm:pt modelId="{3F1FD65C-CAD7-4F7A-8A8E-47D151F9CE37}" type="parTrans" cxnId="{B2A6D1CE-2D2D-40CE-B9D2-A1363BF2BBCF}">
      <dgm:prSet/>
      <dgm:spPr/>
      <dgm:t>
        <a:bodyPr/>
        <a:lstStyle/>
        <a:p>
          <a:endParaRPr lang="en-US"/>
        </a:p>
      </dgm:t>
    </dgm:pt>
    <dgm:pt modelId="{08DE186D-0493-4866-8660-46F2A4F9E3DC}" type="sibTrans" cxnId="{B2A6D1CE-2D2D-40CE-B9D2-A1363BF2BBCF}">
      <dgm:prSet/>
      <dgm:spPr/>
      <dgm:t>
        <a:bodyPr/>
        <a:lstStyle/>
        <a:p>
          <a:endParaRPr lang="en-US"/>
        </a:p>
      </dgm:t>
    </dgm:pt>
    <dgm:pt modelId="{20E5A3F8-4F50-46FA-B0E4-38B29280703E}">
      <dgm:prSet/>
      <dgm:spPr/>
      <dgm:t>
        <a:bodyPr/>
        <a:lstStyle/>
        <a:p>
          <a:r>
            <a:rPr lang="en-US"/>
            <a:t>Please monitor screen time</a:t>
          </a:r>
        </a:p>
      </dgm:t>
    </dgm:pt>
    <dgm:pt modelId="{8ED63AAD-FE35-4DE0-A2AC-32BCF85CD82B}" type="parTrans" cxnId="{C9557AC4-F699-434B-9E2A-0C8014124A45}">
      <dgm:prSet/>
      <dgm:spPr/>
      <dgm:t>
        <a:bodyPr/>
        <a:lstStyle/>
        <a:p>
          <a:endParaRPr lang="en-US"/>
        </a:p>
      </dgm:t>
    </dgm:pt>
    <dgm:pt modelId="{9F6949F8-4ECE-4C37-98E9-C246F754D765}" type="sibTrans" cxnId="{C9557AC4-F699-434B-9E2A-0C8014124A45}">
      <dgm:prSet/>
      <dgm:spPr/>
      <dgm:t>
        <a:bodyPr/>
        <a:lstStyle/>
        <a:p>
          <a:endParaRPr lang="en-US"/>
        </a:p>
      </dgm:t>
    </dgm:pt>
    <dgm:pt modelId="{A67C4165-55FF-40CC-A45D-D030C246786C}">
      <dgm:prSet/>
      <dgm:spPr/>
      <dgm:t>
        <a:bodyPr/>
        <a:lstStyle/>
        <a:p>
          <a:r>
            <a:rPr lang="en-US"/>
            <a:t>Be</a:t>
          </a:r>
        </a:p>
      </dgm:t>
    </dgm:pt>
    <dgm:pt modelId="{819D6FB2-2E16-41DE-A24C-8F182F041DC1}" type="parTrans" cxnId="{D58E3059-E45A-4AB4-B348-C247DB6C0E92}">
      <dgm:prSet/>
      <dgm:spPr/>
      <dgm:t>
        <a:bodyPr/>
        <a:lstStyle/>
        <a:p>
          <a:endParaRPr lang="en-US"/>
        </a:p>
      </dgm:t>
    </dgm:pt>
    <dgm:pt modelId="{198334AF-2704-4A27-903D-5512383AC1D7}" type="sibTrans" cxnId="{D58E3059-E45A-4AB4-B348-C247DB6C0E92}">
      <dgm:prSet/>
      <dgm:spPr/>
      <dgm:t>
        <a:bodyPr/>
        <a:lstStyle/>
        <a:p>
          <a:endParaRPr lang="en-US"/>
        </a:p>
      </dgm:t>
    </dgm:pt>
    <dgm:pt modelId="{548F1361-30AA-41BD-AAA6-2656C6A90676}">
      <dgm:prSet/>
      <dgm:spPr/>
      <dgm:t>
        <a:bodyPr/>
        <a:lstStyle/>
        <a:p>
          <a:r>
            <a:rPr lang="en-US"/>
            <a:t>Please be sensitive to your child’s feelings if they have had a bad exam experience that day.</a:t>
          </a:r>
        </a:p>
      </dgm:t>
    </dgm:pt>
    <dgm:pt modelId="{F3D45201-BCFF-4BE6-B29A-8E7F66B9C326}" type="parTrans" cxnId="{FEE1B941-69BF-4B40-B2FA-568CD2A6C8B2}">
      <dgm:prSet/>
      <dgm:spPr/>
      <dgm:t>
        <a:bodyPr/>
        <a:lstStyle/>
        <a:p>
          <a:endParaRPr lang="en-US"/>
        </a:p>
      </dgm:t>
    </dgm:pt>
    <dgm:pt modelId="{5A990550-95F3-440B-9F4A-B1EF7A633448}" type="sibTrans" cxnId="{FEE1B941-69BF-4B40-B2FA-568CD2A6C8B2}">
      <dgm:prSet/>
      <dgm:spPr/>
      <dgm:t>
        <a:bodyPr/>
        <a:lstStyle/>
        <a:p>
          <a:endParaRPr lang="en-US"/>
        </a:p>
      </dgm:t>
    </dgm:pt>
    <dgm:pt modelId="{E3EC7D0E-3E9F-4F3C-A911-4960D28A7B7E}" type="pres">
      <dgm:prSet presAssocID="{ECACA707-9AAD-46B5-8CFC-CEE0DF984D2F}" presName="Name0" presStyleCnt="0">
        <dgm:presLayoutVars>
          <dgm:dir/>
          <dgm:animLvl val="lvl"/>
          <dgm:resizeHandles val="exact"/>
        </dgm:presLayoutVars>
      </dgm:prSet>
      <dgm:spPr/>
    </dgm:pt>
    <dgm:pt modelId="{8FE72906-CBB1-4DC0-9F47-E3A0AD50EBE3}" type="pres">
      <dgm:prSet presAssocID="{D6587D40-8CF0-4884-A8B8-106612660F11}" presName="linNode" presStyleCnt="0"/>
      <dgm:spPr/>
    </dgm:pt>
    <dgm:pt modelId="{0972D348-92A0-4AA8-9D8F-80664FBDDC03}" type="pres">
      <dgm:prSet presAssocID="{D6587D40-8CF0-4884-A8B8-106612660F11}" presName="parentText" presStyleLbl="alignNode1" presStyleIdx="0" presStyleCnt="5">
        <dgm:presLayoutVars>
          <dgm:chMax val="1"/>
          <dgm:bulletEnabled/>
        </dgm:presLayoutVars>
      </dgm:prSet>
      <dgm:spPr/>
    </dgm:pt>
    <dgm:pt modelId="{4BA070B6-E04A-49B6-9E7E-0D9CD5FCE54E}" type="pres">
      <dgm:prSet presAssocID="{D6587D40-8CF0-4884-A8B8-106612660F11}" presName="descendantText" presStyleLbl="alignAccFollowNode1" presStyleIdx="0" presStyleCnt="5">
        <dgm:presLayoutVars>
          <dgm:bulletEnabled/>
        </dgm:presLayoutVars>
      </dgm:prSet>
      <dgm:spPr/>
    </dgm:pt>
    <dgm:pt modelId="{472B4BBC-7B88-415D-8848-5054B7A07BFE}" type="pres">
      <dgm:prSet presAssocID="{E581FFFA-34B7-4FE1-BAF6-0112A9627847}" presName="sp" presStyleCnt="0"/>
      <dgm:spPr/>
    </dgm:pt>
    <dgm:pt modelId="{ECEAF6C0-5A86-43D1-A88D-8BC61440EE17}" type="pres">
      <dgm:prSet presAssocID="{83B0379A-CF59-4A77-BD95-0DECBD824BD2}" presName="linNode" presStyleCnt="0"/>
      <dgm:spPr/>
    </dgm:pt>
    <dgm:pt modelId="{6335B076-20AD-4172-BCC5-E2E687C7EB05}" type="pres">
      <dgm:prSet presAssocID="{83B0379A-CF59-4A77-BD95-0DECBD824BD2}" presName="parentText" presStyleLbl="alignNode1" presStyleIdx="1" presStyleCnt="5">
        <dgm:presLayoutVars>
          <dgm:chMax val="1"/>
          <dgm:bulletEnabled/>
        </dgm:presLayoutVars>
      </dgm:prSet>
      <dgm:spPr/>
    </dgm:pt>
    <dgm:pt modelId="{50226460-3842-47B2-819E-81AB0E4EB7AC}" type="pres">
      <dgm:prSet presAssocID="{83B0379A-CF59-4A77-BD95-0DECBD824BD2}" presName="descendantText" presStyleLbl="alignAccFollowNode1" presStyleIdx="1" presStyleCnt="5">
        <dgm:presLayoutVars>
          <dgm:bulletEnabled/>
        </dgm:presLayoutVars>
      </dgm:prSet>
      <dgm:spPr/>
    </dgm:pt>
    <dgm:pt modelId="{C070F245-4BC8-41D9-B521-7E0ECE79A4D0}" type="pres">
      <dgm:prSet presAssocID="{883636F6-7BB2-4DD6-BCE1-BBD8F3C9A051}" presName="sp" presStyleCnt="0"/>
      <dgm:spPr/>
    </dgm:pt>
    <dgm:pt modelId="{AE4D5DD9-0348-49A7-A1A4-9EFF34BE403A}" type="pres">
      <dgm:prSet presAssocID="{3E942EEC-77C4-417B-A175-81B2E0213D78}" presName="linNode" presStyleCnt="0"/>
      <dgm:spPr/>
    </dgm:pt>
    <dgm:pt modelId="{9179B08D-1F13-44F5-A39B-4FECC65CC2C5}" type="pres">
      <dgm:prSet presAssocID="{3E942EEC-77C4-417B-A175-81B2E0213D78}" presName="parentText" presStyleLbl="alignNode1" presStyleIdx="2" presStyleCnt="5">
        <dgm:presLayoutVars>
          <dgm:chMax val="1"/>
          <dgm:bulletEnabled/>
        </dgm:presLayoutVars>
      </dgm:prSet>
      <dgm:spPr/>
    </dgm:pt>
    <dgm:pt modelId="{6B3826AC-6BE3-400B-83DF-FF00211987E4}" type="pres">
      <dgm:prSet presAssocID="{3E942EEC-77C4-417B-A175-81B2E0213D78}" presName="descendantText" presStyleLbl="alignAccFollowNode1" presStyleIdx="2" presStyleCnt="5">
        <dgm:presLayoutVars>
          <dgm:bulletEnabled/>
        </dgm:presLayoutVars>
      </dgm:prSet>
      <dgm:spPr/>
    </dgm:pt>
    <dgm:pt modelId="{3CDA93A1-3101-4B95-AAB9-42FDC08880E2}" type="pres">
      <dgm:prSet presAssocID="{3E482901-57AC-4E44-9FB5-FE80BF9F9EC4}" presName="sp" presStyleCnt="0"/>
      <dgm:spPr/>
    </dgm:pt>
    <dgm:pt modelId="{81DA317D-1384-4629-9614-4A709ED92523}" type="pres">
      <dgm:prSet presAssocID="{ED17813F-CDDC-4B3C-BAF6-8B0B9DBF6316}" presName="linNode" presStyleCnt="0"/>
      <dgm:spPr/>
    </dgm:pt>
    <dgm:pt modelId="{334C8663-A5D0-4E71-BF03-72BEE6163E39}" type="pres">
      <dgm:prSet presAssocID="{ED17813F-CDDC-4B3C-BAF6-8B0B9DBF6316}" presName="parentText" presStyleLbl="alignNode1" presStyleIdx="3" presStyleCnt="5">
        <dgm:presLayoutVars>
          <dgm:chMax val="1"/>
          <dgm:bulletEnabled/>
        </dgm:presLayoutVars>
      </dgm:prSet>
      <dgm:spPr/>
    </dgm:pt>
    <dgm:pt modelId="{184836C0-8619-45EF-ADC2-E9B211C31967}" type="pres">
      <dgm:prSet presAssocID="{ED17813F-CDDC-4B3C-BAF6-8B0B9DBF6316}" presName="descendantText" presStyleLbl="alignAccFollowNode1" presStyleIdx="3" presStyleCnt="5">
        <dgm:presLayoutVars>
          <dgm:bulletEnabled/>
        </dgm:presLayoutVars>
      </dgm:prSet>
      <dgm:spPr/>
    </dgm:pt>
    <dgm:pt modelId="{35E884D7-FCE9-4A75-991C-69E2B10426A3}" type="pres">
      <dgm:prSet presAssocID="{08DE186D-0493-4866-8660-46F2A4F9E3DC}" presName="sp" presStyleCnt="0"/>
      <dgm:spPr/>
    </dgm:pt>
    <dgm:pt modelId="{51088D0F-C29E-448E-9AD3-77B23071445C}" type="pres">
      <dgm:prSet presAssocID="{A67C4165-55FF-40CC-A45D-D030C246786C}" presName="linNode" presStyleCnt="0"/>
      <dgm:spPr/>
    </dgm:pt>
    <dgm:pt modelId="{3C36051E-8B2F-473E-AF70-27E61BFE0802}" type="pres">
      <dgm:prSet presAssocID="{A67C4165-55FF-40CC-A45D-D030C246786C}" presName="parentText" presStyleLbl="alignNode1" presStyleIdx="4" presStyleCnt="5">
        <dgm:presLayoutVars>
          <dgm:chMax val="1"/>
          <dgm:bulletEnabled/>
        </dgm:presLayoutVars>
      </dgm:prSet>
      <dgm:spPr/>
    </dgm:pt>
    <dgm:pt modelId="{28B20864-5C25-4AAF-9B0B-291EC62EFD34}" type="pres">
      <dgm:prSet presAssocID="{A67C4165-55FF-40CC-A45D-D030C246786C}" presName="descendantText" presStyleLbl="alignAccFollowNode1" presStyleIdx="4" presStyleCnt="5">
        <dgm:presLayoutVars>
          <dgm:bulletEnabled/>
        </dgm:presLayoutVars>
      </dgm:prSet>
      <dgm:spPr/>
    </dgm:pt>
  </dgm:ptLst>
  <dgm:cxnLst>
    <dgm:cxn modelId="{CA607804-E7C4-4ACB-A2C7-60957B1C6366}" srcId="{3E942EEC-77C4-417B-A175-81B2E0213D78}" destId="{F31D74AD-9CDF-46D3-BDBC-E811E7D2F85A}" srcOrd="0" destOrd="0" parTransId="{13C84716-485F-44B8-98EC-4DC175832345}" sibTransId="{81414755-E581-4D51-9698-807074DEF740}"/>
    <dgm:cxn modelId="{6F4C8825-4D53-415B-8424-015211509BC0}" type="presOf" srcId="{3E942EEC-77C4-417B-A175-81B2E0213D78}" destId="{9179B08D-1F13-44F5-A39B-4FECC65CC2C5}" srcOrd="0" destOrd="0" presId="urn:microsoft.com/office/officeart/2016/7/layout/VerticalSolidActionList"/>
    <dgm:cxn modelId="{94BE1A32-57DF-413F-8C48-E781F0D21634}" type="presOf" srcId="{ECACA707-9AAD-46B5-8CFC-CEE0DF984D2F}" destId="{E3EC7D0E-3E9F-4F3C-A911-4960D28A7B7E}" srcOrd="0" destOrd="0" presId="urn:microsoft.com/office/officeart/2016/7/layout/VerticalSolidActionList"/>
    <dgm:cxn modelId="{CE836E3D-31A9-451F-92EC-EA3FBCC4476C}" srcId="{ECACA707-9AAD-46B5-8CFC-CEE0DF984D2F}" destId="{3E942EEC-77C4-417B-A175-81B2E0213D78}" srcOrd="2" destOrd="0" parTransId="{66795248-E410-442D-9AA3-70EF8807A9C0}" sibTransId="{3E482901-57AC-4E44-9FB5-FE80BF9F9EC4}"/>
    <dgm:cxn modelId="{FEE1B941-69BF-4B40-B2FA-568CD2A6C8B2}" srcId="{A67C4165-55FF-40CC-A45D-D030C246786C}" destId="{548F1361-30AA-41BD-AAA6-2656C6A90676}" srcOrd="0" destOrd="0" parTransId="{F3D45201-BCFF-4BE6-B29A-8E7F66B9C326}" sibTransId="{5A990550-95F3-440B-9F4A-B1EF7A633448}"/>
    <dgm:cxn modelId="{71C76867-5FD8-475D-AB0D-094E1BC65826}" type="presOf" srcId="{A67C4165-55FF-40CC-A45D-D030C246786C}" destId="{3C36051E-8B2F-473E-AF70-27E61BFE0802}" srcOrd="0" destOrd="0" presId="urn:microsoft.com/office/officeart/2016/7/layout/VerticalSolidActionList"/>
    <dgm:cxn modelId="{02BABF51-FFA8-4C07-A60C-3CDB83EB0B56}" srcId="{ECACA707-9AAD-46B5-8CFC-CEE0DF984D2F}" destId="{D6587D40-8CF0-4884-A8B8-106612660F11}" srcOrd="0" destOrd="0" parTransId="{7784F001-BCE5-4E17-8473-E66A8ECD9797}" sibTransId="{E581FFFA-34B7-4FE1-BAF6-0112A9627847}"/>
    <dgm:cxn modelId="{849FD976-F98A-47BF-A882-9D286B05444D}" srcId="{D6587D40-8CF0-4884-A8B8-106612660F11}" destId="{047454C8-5497-4BBC-93DA-04A7F534EF02}" srcOrd="0" destOrd="0" parTransId="{827B3F3D-8A30-4EEA-B63B-C4341FE824F6}" sibTransId="{C102782B-E171-4A60-8884-752A435FDD84}"/>
    <dgm:cxn modelId="{D58E3059-E45A-4AB4-B348-C247DB6C0E92}" srcId="{ECACA707-9AAD-46B5-8CFC-CEE0DF984D2F}" destId="{A67C4165-55FF-40CC-A45D-D030C246786C}" srcOrd="4" destOrd="0" parTransId="{819D6FB2-2E16-41DE-A24C-8F182F041DC1}" sibTransId="{198334AF-2704-4A27-903D-5512383AC1D7}"/>
    <dgm:cxn modelId="{44738959-8A5F-4BC7-849D-0F27ADE0D86A}" type="presOf" srcId="{20E5A3F8-4F50-46FA-B0E4-38B29280703E}" destId="{184836C0-8619-45EF-ADC2-E9B211C31967}" srcOrd="0" destOrd="0" presId="urn:microsoft.com/office/officeart/2016/7/layout/VerticalSolidActionList"/>
    <dgm:cxn modelId="{597CD39D-5CFF-4039-B068-78660A3CD660}" type="presOf" srcId="{D6587D40-8CF0-4884-A8B8-106612660F11}" destId="{0972D348-92A0-4AA8-9D8F-80664FBDDC03}" srcOrd="0" destOrd="0" presId="urn:microsoft.com/office/officeart/2016/7/layout/VerticalSolidActionList"/>
    <dgm:cxn modelId="{20FC6FA5-967E-406A-B3F2-F46C9723793A}" srcId="{ECACA707-9AAD-46B5-8CFC-CEE0DF984D2F}" destId="{83B0379A-CF59-4A77-BD95-0DECBD824BD2}" srcOrd="1" destOrd="0" parTransId="{1241CCDF-0CA0-4A3E-9329-DBDE0F29F2C2}" sibTransId="{883636F6-7BB2-4DD6-BCE1-BBD8F3C9A051}"/>
    <dgm:cxn modelId="{2B55C6B4-9569-4F0A-9DBC-64564471FC56}" type="presOf" srcId="{047454C8-5497-4BBC-93DA-04A7F534EF02}" destId="{4BA070B6-E04A-49B6-9E7E-0D9CD5FCE54E}" srcOrd="0" destOrd="0" presId="urn:microsoft.com/office/officeart/2016/7/layout/VerticalSolidActionList"/>
    <dgm:cxn modelId="{79B3A8B8-0D13-4E01-842A-199B899EA084}" type="presOf" srcId="{548F1361-30AA-41BD-AAA6-2656C6A90676}" destId="{28B20864-5C25-4AAF-9B0B-291EC62EFD34}" srcOrd="0" destOrd="0" presId="urn:microsoft.com/office/officeart/2016/7/layout/VerticalSolidActionList"/>
    <dgm:cxn modelId="{DE5DABBC-A9EF-4B37-AADC-2F41D6F1608E}" type="presOf" srcId="{F0843A3B-D54A-495A-BA73-A1D8C0F332D1}" destId="{50226460-3842-47B2-819E-81AB0E4EB7AC}" srcOrd="0" destOrd="0" presId="urn:microsoft.com/office/officeart/2016/7/layout/VerticalSolidActionList"/>
    <dgm:cxn modelId="{B134FFBC-14F5-42F8-BC08-58871A38DF80}" type="presOf" srcId="{83B0379A-CF59-4A77-BD95-0DECBD824BD2}" destId="{6335B076-20AD-4172-BCC5-E2E687C7EB05}" srcOrd="0" destOrd="0" presId="urn:microsoft.com/office/officeart/2016/7/layout/VerticalSolidActionList"/>
    <dgm:cxn modelId="{C9557AC4-F699-434B-9E2A-0C8014124A45}" srcId="{ED17813F-CDDC-4B3C-BAF6-8B0B9DBF6316}" destId="{20E5A3F8-4F50-46FA-B0E4-38B29280703E}" srcOrd="0" destOrd="0" parTransId="{8ED63AAD-FE35-4DE0-A2AC-32BCF85CD82B}" sibTransId="{9F6949F8-4ECE-4C37-98E9-C246F754D765}"/>
    <dgm:cxn modelId="{B2A6D1CE-2D2D-40CE-B9D2-A1363BF2BBCF}" srcId="{ECACA707-9AAD-46B5-8CFC-CEE0DF984D2F}" destId="{ED17813F-CDDC-4B3C-BAF6-8B0B9DBF6316}" srcOrd="3" destOrd="0" parTransId="{3F1FD65C-CAD7-4F7A-8A8E-47D151F9CE37}" sibTransId="{08DE186D-0493-4866-8660-46F2A4F9E3DC}"/>
    <dgm:cxn modelId="{94718EDB-F93A-4270-8627-6E084A661175}" type="presOf" srcId="{ED17813F-CDDC-4B3C-BAF6-8B0B9DBF6316}" destId="{334C8663-A5D0-4E71-BF03-72BEE6163E39}" srcOrd="0" destOrd="0" presId="urn:microsoft.com/office/officeart/2016/7/layout/VerticalSolidActionList"/>
    <dgm:cxn modelId="{679146DD-756F-4EEA-88F6-2D03A84EFA44}" type="presOf" srcId="{F31D74AD-9CDF-46D3-BDBC-E811E7D2F85A}" destId="{6B3826AC-6BE3-400B-83DF-FF00211987E4}" srcOrd="0" destOrd="0" presId="urn:microsoft.com/office/officeart/2016/7/layout/VerticalSolidActionList"/>
    <dgm:cxn modelId="{E58511F0-D1C2-427F-8C2E-606F3E914247}" srcId="{83B0379A-CF59-4A77-BD95-0DECBD824BD2}" destId="{F0843A3B-D54A-495A-BA73-A1D8C0F332D1}" srcOrd="0" destOrd="0" parTransId="{5A77DBDE-623A-43BE-AC7B-B4FCFD19B909}" sibTransId="{3E1AFF15-AE33-4ADB-A7B5-41EF1698D0B7}"/>
    <dgm:cxn modelId="{1CA94DA6-2704-45E8-9446-AB25637C70B8}" type="presParOf" srcId="{E3EC7D0E-3E9F-4F3C-A911-4960D28A7B7E}" destId="{8FE72906-CBB1-4DC0-9F47-E3A0AD50EBE3}" srcOrd="0" destOrd="0" presId="urn:microsoft.com/office/officeart/2016/7/layout/VerticalSolidActionList"/>
    <dgm:cxn modelId="{397EE396-A5A9-409D-AECE-1279B81B5341}" type="presParOf" srcId="{8FE72906-CBB1-4DC0-9F47-E3A0AD50EBE3}" destId="{0972D348-92A0-4AA8-9D8F-80664FBDDC03}" srcOrd="0" destOrd="0" presId="urn:microsoft.com/office/officeart/2016/7/layout/VerticalSolidActionList"/>
    <dgm:cxn modelId="{243D851E-6DE9-44D9-ABE5-CA74418176AD}" type="presParOf" srcId="{8FE72906-CBB1-4DC0-9F47-E3A0AD50EBE3}" destId="{4BA070B6-E04A-49B6-9E7E-0D9CD5FCE54E}" srcOrd="1" destOrd="0" presId="urn:microsoft.com/office/officeart/2016/7/layout/VerticalSolidActionList"/>
    <dgm:cxn modelId="{8A8C8A0C-CA4A-40C9-8591-A45934736E93}" type="presParOf" srcId="{E3EC7D0E-3E9F-4F3C-A911-4960D28A7B7E}" destId="{472B4BBC-7B88-415D-8848-5054B7A07BFE}" srcOrd="1" destOrd="0" presId="urn:microsoft.com/office/officeart/2016/7/layout/VerticalSolidActionList"/>
    <dgm:cxn modelId="{8486AE38-774B-419E-B576-71A3723D5BC9}" type="presParOf" srcId="{E3EC7D0E-3E9F-4F3C-A911-4960D28A7B7E}" destId="{ECEAF6C0-5A86-43D1-A88D-8BC61440EE17}" srcOrd="2" destOrd="0" presId="urn:microsoft.com/office/officeart/2016/7/layout/VerticalSolidActionList"/>
    <dgm:cxn modelId="{E22AB076-6D8E-487B-BF8D-EB9BF70966F3}" type="presParOf" srcId="{ECEAF6C0-5A86-43D1-A88D-8BC61440EE17}" destId="{6335B076-20AD-4172-BCC5-E2E687C7EB05}" srcOrd="0" destOrd="0" presId="urn:microsoft.com/office/officeart/2016/7/layout/VerticalSolidActionList"/>
    <dgm:cxn modelId="{C84103C3-F7AB-41CF-A4CB-68B9EE2FA8F3}" type="presParOf" srcId="{ECEAF6C0-5A86-43D1-A88D-8BC61440EE17}" destId="{50226460-3842-47B2-819E-81AB0E4EB7AC}" srcOrd="1" destOrd="0" presId="urn:microsoft.com/office/officeart/2016/7/layout/VerticalSolidActionList"/>
    <dgm:cxn modelId="{39A166BF-F1F2-4DF3-9C97-3E5D9ECDE7A5}" type="presParOf" srcId="{E3EC7D0E-3E9F-4F3C-A911-4960D28A7B7E}" destId="{C070F245-4BC8-41D9-B521-7E0ECE79A4D0}" srcOrd="3" destOrd="0" presId="urn:microsoft.com/office/officeart/2016/7/layout/VerticalSolidActionList"/>
    <dgm:cxn modelId="{00BD1EC0-9147-473D-856C-17F6B5F7454D}" type="presParOf" srcId="{E3EC7D0E-3E9F-4F3C-A911-4960D28A7B7E}" destId="{AE4D5DD9-0348-49A7-A1A4-9EFF34BE403A}" srcOrd="4" destOrd="0" presId="urn:microsoft.com/office/officeart/2016/7/layout/VerticalSolidActionList"/>
    <dgm:cxn modelId="{F8E48074-255C-4AC8-B493-53B548526B5C}" type="presParOf" srcId="{AE4D5DD9-0348-49A7-A1A4-9EFF34BE403A}" destId="{9179B08D-1F13-44F5-A39B-4FECC65CC2C5}" srcOrd="0" destOrd="0" presId="urn:microsoft.com/office/officeart/2016/7/layout/VerticalSolidActionList"/>
    <dgm:cxn modelId="{8E999B4B-3953-4A6A-BE23-C03D6F7B0F3E}" type="presParOf" srcId="{AE4D5DD9-0348-49A7-A1A4-9EFF34BE403A}" destId="{6B3826AC-6BE3-400B-83DF-FF00211987E4}" srcOrd="1" destOrd="0" presId="urn:microsoft.com/office/officeart/2016/7/layout/VerticalSolidActionList"/>
    <dgm:cxn modelId="{57AD1686-54F6-42BB-8D9B-7B49D172C885}" type="presParOf" srcId="{E3EC7D0E-3E9F-4F3C-A911-4960D28A7B7E}" destId="{3CDA93A1-3101-4B95-AAB9-42FDC08880E2}" srcOrd="5" destOrd="0" presId="urn:microsoft.com/office/officeart/2016/7/layout/VerticalSolidActionList"/>
    <dgm:cxn modelId="{8F663F1D-E0D0-4B2C-9ADF-38D41C5253A8}" type="presParOf" srcId="{E3EC7D0E-3E9F-4F3C-A911-4960D28A7B7E}" destId="{81DA317D-1384-4629-9614-4A709ED92523}" srcOrd="6" destOrd="0" presId="urn:microsoft.com/office/officeart/2016/7/layout/VerticalSolidActionList"/>
    <dgm:cxn modelId="{5B15B2C8-6D11-4FAD-A01E-E539F5C93AE7}" type="presParOf" srcId="{81DA317D-1384-4629-9614-4A709ED92523}" destId="{334C8663-A5D0-4E71-BF03-72BEE6163E39}" srcOrd="0" destOrd="0" presId="urn:microsoft.com/office/officeart/2016/7/layout/VerticalSolidActionList"/>
    <dgm:cxn modelId="{2649BC25-BDAE-408B-BFCE-A6F70D08399C}" type="presParOf" srcId="{81DA317D-1384-4629-9614-4A709ED92523}" destId="{184836C0-8619-45EF-ADC2-E9B211C31967}" srcOrd="1" destOrd="0" presId="urn:microsoft.com/office/officeart/2016/7/layout/VerticalSolidActionList"/>
    <dgm:cxn modelId="{5DD6CCBE-7C88-48D3-AEED-C87605B3CD25}" type="presParOf" srcId="{E3EC7D0E-3E9F-4F3C-A911-4960D28A7B7E}" destId="{35E884D7-FCE9-4A75-991C-69E2B10426A3}" srcOrd="7" destOrd="0" presId="urn:microsoft.com/office/officeart/2016/7/layout/VerticalSolidActionList"/>
    <dgm:cxn modelId="{BFB9BE09-F86F-4D95-9A46-2C28CC42D1CD}" type="presParOf" srcId="{E3EC7D0E-3E9F-4F3C-A911-4960D28A7B7E}" destId="{51088D0F-C29E-448E-9AD3-77B23071445C}" srcOrd="8" destOrd="0" presId="urn:microsoft.com/office/officeart/2016/7/layout/VerticalSolidActionList"/>
    <dgm:cxn modelId="{87480344-0848-4B9D-BB0A-948228B4EA8F}" type="presParOf" srcId="{51088D0F-C29E-448E-9AD3-77B23071445C}" destId="{3C36051E-8B2F-473E-AF70-27E61BFE0802}" srcOrd="0" destOrd="0" presId="urn:microsoft.com/office/officeart/2016/7/layout/VerticalSolidActionList"/>
    <dgm:cxn modelId="{F21F30F0-D000-4002-913A-2107B73574F3}" type="presParOf" srcId="{51088D0F-C29E-448E-9AD3-77B23071445C}" destId="{28B20864-5C25-4AAF-9B0B-291EC62EFD34}"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4A652-BEB9-44AD-916B-3D6B8BA6F2F4}">
      <dsp:nvSpPr>
        <dsp:cNvPr id="0" name=""/>
        <dsp:cNvSpPr/>
      </dsp:nvSpPr>
      <dsp:spPr>
        <a:xfrm>
          <a:off x="3530937"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DBF0B7-9D0B-4F0F-B9E1-9685FA3ADF5F}">
      <dsp:nvSpPr>
        <dsp:cNvPr id="0" name=""/>
        <dsp:cNvSpPr/>
      </dsp:nvSpPr>
      <dsp:spPr>
        <a:xfrm>
          <a:off x="2342937"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endParaRPr lang="en-US" sz="4600" kern="1200"/>
        </a:p>
      </dsp:txBody>
      <dsp:txXfrm>
        <a:off x="2342937" y="3022743"/>
        <a:ext cx="432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9CCB0-73C5-401C-8CFF-2351B7A73E50}">
      <dsp:nvSpPr>
        <dsp:cNvPr id="0" name=""/>
        <dsp:cNvSpPr/>
      </dsp:nvSpPr>
      <dsp:spPr>
        <a:xfrm>
          <a:off x="0" y="1805"/>
          <a:ext cx="929342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ED770-FAB5-482F-B01C-0BC904CB8965}">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FCC34D-CF6C-47F1-9689-8ACF45EA5B38}">
      <dsp:nvSpPr>
        <dsp:cNvPr id="0" name=""/>
        <dsp:cNvSpPr/>
      </dsp:nvSpPr>
      <dsp:spPr>
        <a:xfrm>
          <a:off x="1057183" y="1805"/>
          <a:ext cx="4182039"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Your packs consist of:</a:t>
          </a:r>
        </a:p>
      </dsp:txBody>
      <dsp:txXfrm>
        <a:off x="1057183" y="1805"/>
        <a:ext cx="4182039" cy="915310"/>
      </dsp:txXfrm>
    </dsp:sp>
    <dsp:sp modelId="{E5F9657F-8037-49AF-9C90-7C4707BAE317}">
      <dsp:nvSpPr>
        <dsp:cNvPr id="0" name=""/>
        <dsp:cNvSpPr/>
      </dsp:nvSpPr>
      <dsp:spPr>
        <a:xfrm>
          <a:off x="5239223" y="1805"/>
          <a:ext cx="405419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666750" rtl="0">
            <a:lnSpc>
              <a:spcPct val="100000"/>
            </a:lnSpc>
            <a:spcBef>
              <a:spcPct val="0"/>
            </a:spcBef>
            <a:spcAft>
              <a:spcPct val="35000"/>
            </a:spcAft>
            <a:buNone/>
          </a:pPr>
          <a:r>
            <a:rPr lang="en-US" sz="1500" kern="1200"/>
            <a:t>2 exam timetables</a:t>
          </a:r>
          <a:r>
            <a:rPr lang="en-US" sz="1500" kern="1200">
              <a:latin typeface="Calibri Light" panose="020F0302020204030204"/>
            </a:rPr>
            <a:t> </a:t>
          </a:r>
          <a:endParaRPr lang="en-US" sz="1500" kern="1200"/>
        </a:p>
        <a:p>
          <a:pPr marL="0" lvl="0" indent="0" algn="l" defTabSz="666750" rtl="0">
            <a:lnSpc>
              <a:spcPct val="100000"/>
            </a:lnSpc>
            <a:spcBef>
              <a:spcPct val="0"/>
            </a:spcBef>
            <a:spcAft>
              <a:spcPct val="35000"/>
            </a:spcAft>
            <a:buNone/>
          </a:pPr>
          <a:r>
            <a:rPr lang="en-US" sz="1500" kern="1200"/>
            <a:t>An information booklet</a:t>
          </a:r>
          <a:r>
            <a:rPr lang="en-US" sz="1500" kern="1200">
              <a:latin typeface="Calibri Light" panose="020F0302020204030204"/>
            </a:rPr>
            <a:t> from school and also JQA</a:t>
          </a:r>
          <a:endParaRPr lang="en-US" sz="1500" kern="1200"/>
        </a:p>
      </dsp:txBody>
      <dsp:txXfrm>
        <a:off x="5239223" y="1805"/>
        <a:ext cx="4054198" cy="915310"/>
      </dsp:txXfrm>
    </dsp:sp>
    <dsp:sp modelId="{634B0CEF-ED69-42FF-A557-7EA2137064D2}">
      <dsp:nvSpPr>
        <dsp:cNvPr id="0" name=""/>
        <dsp:cNvSpPr/>
      </dsp:nvSpPr>
      <dsp:spPr>
        <a:xfrm>
          <a:off x="0" y="1145944"/>
          <a:ext cx="929342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D976E7-2660-430A-814F-FBF1F510354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B809D-F7A9-4AF1-B75D-028FB18BA571}">
      <dsp:nvSpPr>
        <dsp:cNvPr id="0" name=""/>
        <dsp:cNvSpPr/>
      </dsp:nvSpPr>
      <dsp:spPr>
        <a:xfrm>
          <a:off x="1057183" y="1145944"/>
          <a:ext cx="823623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rtl="0">
            <a:lnSpc>
              <a:spcPct val="100000"/>
            </a:lnSpc>
            <a:spcBef>
              <a:spcPct val="0"/>
            </a:spcBef>
            <a:spcAft>
              <a:spcPct val="35000"/>
            </a:spcAft>
            <a:buNone/>
          </a:pPr>
          <a:r>
            <a:rPr lang="en-US" sz="2200" kern="1200"/>
            <a:t>Use </a:t>
          </a:r>
          <a:r>
            <a:rPr lang="en-US" sz="2200" kern="1200">
              <a:latin typeface="Calibri Light" panose="020F0302020204030204"/>
            </a:rPr>
            <a:t>the resources that work for you! </a:t>
          </a:r>
          <a:endParaRPr lang="en-US" sz="2200" kern="1200"/>
        </a:p>
      </dsp:txBody>
      <dsp:txXfrm>
        <a:off x="1057183" y="1145944"/>
        <a:ext cx="8236238" cy="915310"/>
      </dsp:txXfrm>
    </dsp:sp>
    <dsp:sp modelId="{CC761269-35CF-4EC9-AABE-D4BCDA7582A9}">
      <dsp:nvSpPr>
        <dsp:cNvPr id="0" name=""/>
        <dsp:cNvSpPr/>
      </dsp:nvSpPr>
      <dsp:spPr>
        <a:xfrm>
          <a:off x="0" y="2290082"/>
          <a:ext cx="929342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6452F7-A62C-4E06-967F-0F6D74C2EC73}">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046072-0E53-4501-90E2-AF1E44A29170}">
      <dsp:nvSpPr>
        <dsp:cNvPr id="0" name=""/>
        <dsp:cNvSpPr/>
      </dsp:nvSpPr>
      <dsp:spPr>
        <a:xfrm>
          <a:off x="1057183" y="2290082"/>
          <a:ext cx="823623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Have a clear revision timetable</a:t>
          </a:r>
        </a:p>
      </dsp:txBody>
      <dsp:txXfrm>
        <a:off x="1057183" y="2290082"/>
        <a:ext cx="8236238" cy="915310"/>
      </dsp:txXfrm>
    </dsp:sp>
    <dsp:sp modelId="{E45776F3-D19B-4F57-9629-0CB595DBD18A}">
      <dsp:nvSpPr>
        <dsp:cNvPr id="0" name=""/>
        <dsp:cNvSpPr/>
      </dsp:nvSpPr>
      <dsp:spPr>
        <a:xfrm>
          <a:off x="0" y="3434221"/>
          <a:ext cx="9293422"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C738AE-818B-460B-9A18-37F5697243F9}">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42B179-C1E8-41A7-A5CD-D3A2A359FBD7}">
      <dsp:nvSpPr>
        <dsp:cNvPr id="0" name=""/>
        <dsp:cNvSpPr/>
      </dsp:nvSpPr>
      <dsp:spPr>
        <a:xfrm>
          <a:off x="1057183" y="3434221"/>
          <a:ext cx="8236238"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rtl="0">
            <a:lnSpc>
              <a:spcPct val="100000"/>
            </a:lnSpc>
            <a:spcBef>
              <a:spcPct val="0"/>
            </a:spcBef>
            <a:spcAft>
              <a:spcPct val="35000"/>
            </a:spcAft>
            <a:buNone/>
          </a:pPr>
          <a:r>
            <a:rPr lang="en-US" sz="2200" kern="1200"/>
            <a:t>A good meal and some water will help with focus</a:t>
          </a:r>
          <a:r>
            <a:rPr lang="en-US" sz="2200" kern="1200">
              <a:latin typeface="Calibri Light" panose="020F0302020204030204"/>
            </a:rPr>
            <a:t> </a:t>
          </a:r>
          <a:endParaRPr lang="en-US" sz="2200" kern="1200"/>
        </a:p>
      </dsp:txBody>
      <dsp:txXfrm>
        <a:off x="1057183" y="3434221"/>
        <a:ext cx="8236238"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070B6-E04A-49B6-9E7E-0D9CD5FCE54E}">
      <dsp:nvSpPr>
        <dsp:cNvPr id="0" name=""/>
        <dsp:cNvSpPr/>
      </dsp:nvSpPr>
      <dsp:spPr>
        <a:xfrm>
          <a:off x="2062842" y="2290"/>
          <a:ext cx="8251371" cy="10051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100" tIns="255304" rIns="160100" bIns="255304" numCol="1" spcCol="1270" anchor="ctr" anchorCtr="0">
          <a:noAutofit/>
        </a:bodyPr>
        <a:lstStyle/>
        <a:p>
          <a:pPr marL="0" lvl="0" indent="0" algn="l" defTabSz="755650">
            <a:lnSpc>
              <a:spcPct val="90000"/>
            </a:lnSpc>
            <a:spcBef>
              <a:spcPct val="0"/>
            </a:spcBef>
            <a:spcAft>
              <a:spcPct val="35000"/>
            </a:spcAft>
            <a:buNone/>
          </a:pPr>
          <a:r>
            <a:rPr lang="en-US" sz="1700" kern="1200"/>
            <a:t>Please check the night before that your child is ready for the exam the next day. </a:t>
          </a:r>
        </a:p>
      </dsp:txBody>
      <dsp:txXfrm>
        <a:off x="2062842" y="2290"/>
        <a:ext cx="8251371" cy="1005134"/>
      </dsp:txXfrm>
    </dsp:sp>
    <dsp:sp modelId="{0972D348-92A0-4AA8-9D8F-80664FBDDC03}">
      <dsp:nvSpPr>
        <dsp:cNvPr id="0" name=""/>
        <dsp:cNvSpPr/>
      </dsp:nvSpPr>
      <dsp:spPr>
        <a:xfrm>
          <a:off x="0" y="2290"/>
          <a:ext cx="2062842" cy="1005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159" tIns="99285" rIns="109159" bIns="99285" numCol="1" spcCol="1270" anchor="ctr" anchorCtr="0">
          <a:noAutofit/>
        </a:bodyPr>
        <a:lstStyle/>
        <a:p>
          <a:pPr marL="0" lvl="0" indent="0" algn="ctr" defTabSz="933450">
            <a:lnSpc>
              <a:spcPct val="90000"/>
            </a:lnSpc>
            <a:spcBef>
              <a:spcPct val="0"/>
            </a:spcBef>
            <a:spcAft>
              <a:spcPct val="35000"/>
            </a:spcAft>
            <a:buNone/>
          </a:pPr>
          <a:r>
            <a:rPr lang="en-US" sz="2100" kern="1200"/>
            <a:t>Check</a:t>
          </a:r>
        </a:p>
      </dsp:txBody>
      <dsp:txXfrm>
        <a:off x="0" y="2290"/>
        <a:ext cx="2062842" cy="1005134"/>
      </dsp:txXfrm>
    </dsp:sp>
    <dsp:sp modelId="{50226460-3842-47B2-819E-81AB0E4EB7AC}">
      <dsp:nvSpPr>
        <dsp:cNvPr id="0" name=""/>
        <dsp:cNvSpPr/>
      </dsp:nvSpPr>
      <dsp:spPr>
        <a:xfrm>
          <a:off x="2062842" y="1067733"/>
          <a:ext cx="8251371" cy="10051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100" tIns="255304" rIns="160100" bIns="255304" numCol="1" spcCol="1270" anchor="ctr" anchorCtr="0">
          <a:noAutofit/>
        </a:bodyPr>
        <a:lstStyle/>
        <a:p>
          <a:pPr marL="0" lvl="0" indent="0" algn="l" defTabSz="755650">
            <a:lnSpc>
              <a:spcPct val="90000"/>
            </a:lnSpc>
            <a:spcBef>
              <a:spcPct val="0"/>
            </a:spcBef>
            <a:spcAft>
              <a:spcPct val="35000"/>
            </a:spcAft>
            <a:buNone/>
          </a:pPr>
          <a:r>
            <a:rPr lang="en-US" sz="1700" kern="1200"/>
            <a:t>Please check that they have eaten something in the morning. </a:t>
          </a:r>
        </a:p>
      </dsp:txBody>
      <dsp:txXfrm>
        <a:off x="2062842" y="1067733"/>
        <a:ext cx="8251371" cy="1005134"/>
      </dsp:txXfrm>
    </dsp:sp>
    <dsp:sp modelId="{6335B076-20AD-4172-BCC5-E2E687C7EB05}">
      <dsp:nvSpPr>
        <dsp:cNvPr id="0" name=""/>
        <dsp:cNvSpPr/>
      </dsp:nvSpPr>
      <dsp:spPr>
        <a:xfrm>
          <a:off x="0" y="1067733"/>
          <a:ext cx="2062842" cy="1005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159" tIns="99285" rIns="109159" bIns="99285" numCol="1" spcCol="1270" anchor="ctr" anchorCtr="0">
          <a:noAutofit/>
        </a:bodyPr>
        <a:lstStyle/>
        <a:p>
          <a:pPr marL="0" lvl="0" indent="0" algn="ctr" defTabSz="933450">
            <a:lnSpc>
              <a:spcPct val="90000"/>
            </a:lnSpc>
            <a:spcBef>
              <a:spcPct val="0"/>
            </a:spcBef>
            <a:spcAft>
              <a:spcPct val="35000"/>
            </a:spcAft>
            <a:buNone/>
          </a:pPr>
          <a:r>
            <a:rPr lang="en-US" sz="2100" kern="1200"/>
            <a:t>Check</a:t>
          </a:r>
        </a:p>
      </dsp:txBody>
      <dsp:txXfrm>
        <a:off x="0" y="1067733"/>
        <a:ext cx="2062842" cy="1005134"/>
      </dsp:txXfrm>
    </dsp:sp>
    <dsp:sp modelId="{6B3826AC-6BE3-400B-83DF-FF00211987E4}">
      <dsp:nvSpPr>
        <dsp:cNvPr id="0" name=""/>
        <dsp:cNvSpPr/>
      </dsp:nvSpPr>
      <dsp:spPr>
        <a:xfrm>
          <a:off x="2062842" y="2133176"/>
          <a:ext cx="8251371" cy="10051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100" tIns="255304" rIns="160100" bIns="255304" numCol="1" spcCol="1270" anchor="ctr" anchorCtr="0">
          <a:noAutofit/>
        </a:bodyPr>
        <a:lstStyle/>
        <a:p>
          <a:pPr marL="0" lvl="0" indent="0" algn="l" defTabSz="755650">
            <a:lnSpc>
              <a:spcPct val="90000"/>
            </a:lnSpc>
            <a:spcBef>
              <a:spcPct val="0"/>
            </a:spcBef>
            <a:spcAft>
              <a:spcPct val="35000"/>
            </a:spcAft>
            <a:buNone/>
          </a:pPr>
          <a:r>
            <a:rPr lang="en-US" sz="1700" kern="1200"/>
            <a:t>Please encourage them to leave home in good time for the exam.</a:t>
          </a:r>
        </a:p>
      </dsp:txBody>
      <dsp:txXfrm>
        <a:off x="2062842" y="2133176"/>
        <a:ext cx="8251371" cy="1005134"/>
      </dsp:txXfrm>
    </dsp:sp>
    <dsp:sp modelId="{9179B08D-1F13-44F5-A39B-4FECC65CC2C5}">
      <dsp:nvSpPr>
        <dsp:cNvPr id="0" name=""/>
        <dsp:cNvSpPr/>
      </dsp:nvSpPr>
      <dsp:spPr>
        <a:xfrm>
          <a:off x="0" y="2133176"/>
          <a:ext cx="2062842" cy="1005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159" tIns="99285" rIns="109159" bIns="99285" numCol="1" spcCol="1270" anchor="ctr" anchorCtr="0">
          <a:noAutofit/>
        </a:bodyPr>
        <a:lstStyle/>
        <a:p>
          <a:pPr marL="0" lvl="0" indent="0" algn="ctr" defTabSz="933450">
            <a:lnSpc>
              <a:spcPct val="90000"/>
            </a:lnSpc>
            <a:spcBef>
              <a:spcPct val="0"/>
            </a:spcBef>
            <a:spcAft>
              <a:spcPct val="35000"/>
            </a:spcAft>
            <a:buNone/>
          </a:pPr>
          <a:r>
            <a:rPr lang="en-US" sz="2100" kern="1200"/>
            <a:t>Encourage</a:t>
          </a:r>
        </a:p>
      </dsp:txBody>
      <dsp:txXfrm>
        <a:off x="0" y="2133176"/>
        <a:ext cx="2062842" cy="1005134"/>
      </dsp:txXfrm>
    </dsp:sp>
    <dsp:sp modelId="{184836C0-8619-45EF-ADC2-E9B211C31967}">
      <dsp:nvSpPr>
        <dsp:cNvPr id="0" name=""/>
        <dsp:cNvSpPr/>
      </dsp:nvSpPr>
      <dsp:spPr>
        <a:xfrm>
          <a:off x="2062842" y="3198618"/>
          <a:ext cx="8251371" cy="10051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100" tIns="255304" rIns="160100" bIns="255304" numCol="1" spcCol="1270" anchor="ctr" anchorCtr="0">
          <a:noAutofit/>
        </a:bodyPr>
        <a:lstStyle/>
        <a:p>
          <a:pPr marL="0" lvl="0" indent="0" algn="l" defTabSz="755650">
            <a:lnSpc>
              <a:spcPct val="90000"/>
            </a:lnSpc>
            <a:spcBef>
              <a:spcPct val="0"/>
            </a:spcBef>
            <a:spcAft>
              <a:spcPct val="35000"/>
            </a:spcAft>
            <a:buNone/>
          </a:pPr>
          <a:r>
            <a:rPr lang="en-US" sz="1700" kern="1200"/>
            <a:t>Please monitor screen time</a:t>
          </a:r>
        </a:p>
      </dsp:txBody>
      <dsp:txXfrm>
        <a:off x="2062842" y="3198618"/>
        <a:ext cx="8251371" cy="1005134"/>
      </dsp:txXfrm>
    </dsp:sp>
    <dsp:sp modelId="{334C8663-A5D0-4E71-BF03-72BEE6163E39}">
      <dsp:nvSpPr>
        <dsp:cNvPr id="0" name=""/>
        <dsp:cNvSpPr/>
      </dsp:nvSpPr>
      <dsp:spPr>
        <a:xfrm>
          <a:off x="0" y="3198618"/>
          <a:ext cx="2062842" cy="1005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159" tIns="99285" rIns="109159" bIns="99285" numCol="1" spcCol="1270" anchor="ctr" anchorCtr="0">
          <a:noAutofit/>
        </a:bodyPr>
        <a:lstStyle/>
        <a:p>
          <a:pPr marL="0" lvl="0" indent="0" algn="ctr" defTabSz="933450">
            <a:lnSpc>
              <a:spcPct val="90000"/>
            </a:lnSpc>
            <a:spcBef>
              <a:spcPct val="0"/>
            </a:spcBef>
            <a:spcAft>
              <a:spcPct val="35000"/>
            </a:spcAft>
            <a:buNone/>
          </a:pPr>
          <a:r>
            <a:rPr lang="en-US" sz="2100" kern="1200"/>
            <a:t>Monitor</a:t>
          </a:r>
        </a:p>
      </dsp:txBody>
      <dsp:txXfrm>
        <a:off x="0" y="3198618"/>
        <a:ext cx="2062842" cy="1005134"/>
      </dsp:txXfrm>
    </dsp:sp>
    <dsp:sp modelId="{28B20864-5C25-4AAF-9B0B-291EC62EFD34}">
      <dsp:nvSpPr>
        <dsp:cNvPr id="0" name=""/>
        <dsp:cNvSpPr/>
      </dsp:nvSpPr>
      <dsp:spPr>
        <a:xfrm>
          <a:off x="2062842" y="4264061"/>
          <a:ext cx="8251371" cy="100513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100" tIns="255304" rIns="160100" bIns="255304" numCol="1" spcCol="1270" anchor="ctr" anchorCtr="0">
          <a:noAutofit/>
        </a:bodyPr>
        <a:lstStyle/>
        <a:p>
          <a:pPr marL="0" lvl="0" indent="0" algn="l" defTabSz="755650">
            <a:lnSpc>
              <a:spcPct val="90000"/>
            </a:lnSpc>
            <a:spcBef>
              <a:spcPct val="0"/>
            </a:spcBef>
            <a:spcAft>
              <a:spcPct val="35000"/>
            </a:spcAft>
            <a:buNone/>
          </a:pPr>
          <a:r>
            <a:rPr lang="en-US" sz="1700" kern="1200"/>
            <a:t>Please be sensitive to your child’s feelings if they have had a bad exam experience that day.</a:t>
          </a:r>
        </a:p>
      </dsp:txBody>
      <dsp:txXfrm>
        <a:off x="2062842" y="4264061"/>
        <a:ext cx="8251371" cy="1005134"/>
      </dsp:txXfrm>
    </dsp:sp>
    <dsp:sp modelId="{3C36051E-8B2F-473E-AF70-27E61BFE0802}">
      <dsp:nvSpPr>
        <dsp:cNvPr id="0" name=""/>
        <dsp:cNvSpPr/>
      </dsp:nvSpPr>
      <dsp:spPr>
        <a:xfrm>
          <a:off x="0" y="4264061"/>
          <a:ext cx="2062842" cy="10051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159" tIns="99285" rIns="109159" bIns="99285" numCol="1" spcCol="1270" anchor="ctr" anchorCtr="0">
          <a:noAutofit/>
        </a:bodyPr>
        <a:lstStyle/>
        <a:p>
          <a:pPr marL="0" lvl="0" indent="0" algn="ctr" defTabSz="933450">
            <a:lnSpc>
              <a:spcPct val="90000"/>
            </a:lnSpc>
            <a:spcBef>
              <a:spcPct val="0"/>
            </a:spcBef>
            <a:spcAft>
              <a:spcPct val="35000"/>
            </a:spcAft>
            <a:buNone/>
          </a:pPr>
          <a:r>
            <a:rPr lang="en-US" sz="2100" kern="1200"/>
            <a:t>Be</a:t>
          </a:r>
        </a:p>
      </dsp:txBody>
      <dsp:txXfrm>
        <a:off x="0" y="4264061"/>
        <a:ext cx="2062842" cy="100513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B15B-31BF-A44B-93EC-781486E0B46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364DA6E-F573-0C4E-9DBB-CDE0C87317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54CFE7-1910-EC4B-A9EC-8BE8720BFDEE}"/>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5" name="Footer Placeholder 4">
            <a:extLst>
              <a:ext uri="{FF2B5EF4-FFF2-40B4-BE49-F238E27FC236}">
                <a16:creationId xmlns:a16="http://schemas.microsoft.com/office/drawing/2014/main" id="{01BDD76C-16CF-0947-BBA9-5D86E0877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65E6A-6A13-604D-83E1-DE1B36DFA20C}"/>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283313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61D5-9422-B642-B6D5-2F6A6DF2722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22470DD-AB0F-EB4B-B68C-672F989FC2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33297DA-0385-1A43-AD32-82329F66FFA5}"/>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5" name="Footer Placeholder 4">
            <a:extLst>
              <a:ext uri="{FF2B5EF4-FFF2-40B4-BE49-F238E27FC236}">
                <a16:creationId xmlns:a16="http://schemas.microsoft.com/office/drawing/2014/main" id="{474BB52F-A9DF-984D-9FA9-1B71BB5C12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5573C-6196-494D-8460-24AA225C6989}"/>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442106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3F7B4-0ECC-6A45-BC2E-DB656298A86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EF1FCC7-E5E4-BA40-BD49-15C76009C30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96FEBA-5A9C-344F-BF78-4E391FB98532}"/>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5" name="Footer Placeholder 4">
            <a:extLst>
              <a:ext uri="{FF2B5EF4-FFF2-40B4-BE49-F238E27FC236}">
                <a16:creationId xmlns:a16="http://schemas.microsoft.com/office/drawing/2014/main" id="{850D92D9-8A0C-C442-B4CB-79D082D42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06DAA-2455-264B-A495-3955533C00B6}"/>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196843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99E3-E5A7-EA4A-87DA-5B27134A0F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6ECA6AE-F209-A240-A974-22037B12287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5EB4755-9A8E-8F42-8A83-B7F508761A52}"/>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5" name="Footer Placeholder 4">
            <a:extLst>
              <a:ext uri="{FF2B5EF4-FFF2-40B4-BE49-F238E27FC236}">
                <a16:creationId xmlns:a16="http://schemas.microsoft.com/office/drawing/2014/main" id="{98C018A2-2EBB-AA47-A6F4-3612551F1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EAE276-504B-0043-B5A4-B7C5758512A6}"/>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651456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47E2-6E12-8349-8C65-2C875D935EE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C3DF7A2-045C-134A-9FB3-4889FFB658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1BABF79-A586-824B-9180-E1FB87C1FD1F}"/>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5" name="Footer Placeholder 4">
            <a:extLst>
              <a:ext uri="{FF2B5EF4-FFF2-40B4-BE49-F238E27FC236}">
                <a16:creationId xmlns:a16="http://schemas.microsoft.com/office/drawing/2014/main" id="{9B9E3CCF-31E8-0344-8A8D-F12EE7C85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A4AEA-DB55-5546-B5C7-0160D83EBE40}"/>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162898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B02BB-AE11-564B-BDEA-936D667B9C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A18440-EE35-D942-AD54-8D3BA9AE0EB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0911C4C-190E-F146-81A3-5582B992C9C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AD47AF3-2249-2D40-962E-AA4E86598FC0}"/>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6" name="Footer Placeholder 5">
            <a:extLst>
              <a:ext uri="{FF2B5EF4-FFF2-40B4-BE49-F238E27FC236}">
                <a16:creationId xmlns:a16="http://schemas.microsoft.com/office/drawing/2014/main" id="{2914F455-C42F-6841-81BE-DED5C6D076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A9737-A20B-0C4A-9585-6B5174EE019E}"/>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5488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E18E7-43C4-554B-9FC1-38E70EE76FC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312979A-2AAB-544D-8DE2-69002E608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2432BC5-1B3D-3649-B119-7EF70E8BE07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49FE471-E91C-9147-8422-F73F678EE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A99CF38-5002-3E41-BEF3-64BEE2A811A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A253852-1BAC-E74F-94B4-FEED9B0AB50D}"/>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8" name="Footer Placeholder 7">
            <a:extLst>
              <a:ext uri="{FF2B5EF4-FFF2-40B4-BE49-F238E27FC236}">
                <a16:creationId xmlns:a16="http://schemas.microsoft.com/office/drawing/2014/main" id="{DA14520B-5AD4-864A-BDE6-8F541368A9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F339D7-EC04-084E-8883-EC6A46C82B8D}"/>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378419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CD0B6-3B02-9149-BA8A-5F07E70905E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520263E-34B8-0B49-8AA9-1F9C9AF74022}"/>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4" name="Footer Placeholder 3">
            <a:extLst>
              <a:ext uri="{FF2B5EF4-FFF2-40B4-BE49-F238E27FC236}">
                <a16:creationId xmlns:a16="http://schemas.microsoft.com/office/drawing/2014/main" id="{DB82A76B-9F43-174C-A2B1-5AB7ECF1D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E3D76F-FE1A-0346-9A12-22E96BC4240E}"/>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1920568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B403F7-CB43-B140-8FB7-B9B07A8219D1}"/>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3" name="Footer Placeholder 2">
            <a:extLst>
              <a:ext uri="{FF2B5EF4-FFF2-40B4-BE49-F238E27FC236}">
                <a16:creationId xmlns:a16="http://schemas.microsoft.com/office/drawing/2014/main" id="{B2DD4EE4-5DF1-FB41-853C-D09475A12F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FF4FBC-EB3A-BA49-8960-56791CFA711C}"/>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590887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94C6-4753-E241-9CE4-FE997891D9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FE4913-EDB0-984A-809D-9A87AE425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E2837C2-5561-B64B-B538-499BFF475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8BB15E-4A7E-0C47-A95E-D0DA6F36FC3E}"/>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6" name="Footer Placeholder 5">
            <a:extLst>
              <a:ext uri="{FF2B5EF4-FFF2-40B4-BE49-F238E27FC236}">
                <a16:creationId xmlns:a16="http://schemas.microsoft.com/office/drawing/2014/main" id="{3259629C-947D-9E46-A2D6-FAED63E839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82753B-45AD-8743-A056-5475B1444D74}"/>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3360469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627F1-D22F-FF4E-83E7-E35867DCEFA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555A399-3656-404A-9BEC-74C531B6FE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9B707-3244-6C43-93C3-CF1D40E6E5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16CE231-7937-6C46-92A3-67023A82992F}"/>
              </a:ext>
            </a:extLst>
          </p:cNvPr>
          <p:cNvSpPr>
            <a:spLocks noGrp="1"/>
          </p:cNvSpPr>
          <p:nvPr>
            <p:ph type="dt" sz="half" idx="10"/>
          </p:nvPr>
        </p:nvSpPr>
        <p:spPr/>
        <p:txBody>
          <a:bodyPr/>
          <a:lstStyle/>
          <a:p>
            <a:fld id="{B121614D-8A9C-5E40-A12B-968C1F8039C7}" type="datetimeFigureOut">
              <a:rPr lang="en-US" smtClean="0"/>
              <a:t>3/26/2026</a:t>
            </a:fld>
            <a:endParaRPr lang="en-US"/>
          </a:p>
        </p:txBody>
      </p:sp>
      <p:sp>
        <p:nvSpPr>
          <p:cNvPr id="6" name="Footer Placeholder 5">
            <a:extLst>
              <a:ext uri="{FF2B5EF4-FFF2-40B4-BE49-F238E27FC236}">
                <a16:creationId xmlns:a16="http://schemas.microsoft.com/office/drawing/2014/main" id="{77C7FA41-5935-7844-BBC5-FEA045BD9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768A7B-BE95-F240-9946-82C23CBFF3FB}"/>
              </a:ext>
            </a:extLst>
          </p:cNvPr>
          <p:cNvSpPr>
            <a:spLocks noGrp="1"/>
          </p:cNvSpPr>
          <p:nvPr>
            <p:ph type="sldNum" sz="quarter" idx="12"/>
          </p:nvPr>
        </p:nvSpPr>
        <p:spPr/>
        <p:txBody>
          <a:bodyPr/>
          <a:lstStyle/>
          <a:p>
            <a:fld id="{A1CDFCF5-1B7D-3E4B-9508-992298B8804C}" type="slidenum">
              <a:rPr lang="en-US" smtClean="0"/>
              <a:t>‹#›</a:t>
            </a:fld>
            <a:endParaRPr lang="en-US"/>
          </a:p>
        </p:txBody>
      </p:sp>
    </p:spTree>
    <p:extLst>
      <p:ext uri="{BB962C8B-B14F-4D97-AF65-F5344CB8AC3E}">
        <p14:creationId xmlns:p14="http://schemas.microsoft.com/office/powerpoint/2010/main" val="3929814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33430A-E60F-B64C-870A-6D5F07762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D0A5C5-20FF-D743-8CF8-9E526D65FF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94C0FDC-02A7-714D-98C4-24CFFF1754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21614D-8A9C-5E40-A12B-968C1F8039C7}" type="datetimeFigureOut">
              <a:rPr lang="en-US" smtClean="0"/>
              <a:t>3/26/2026</a:t>
            </a:fld>
            <a:endParaRPr lang="en-US"/>
          </a:p>
        </p:txBody>
      </p:sp>
      <p:sp>
        <p:nvSpPr>
          <p:cNvPr id="5" name="Footer Placeholder 4">
            <a:extLst>
              <a:ext uri="{FF2B5EF4-FFF2-40B4-BE49-F238E27FC236}">
                <a16:creationId xmlns:a16="http://schemas.microsoft.com/office/drawing/2014/main" id="{056F590D-527A-CF4D-82DB-71FA862AE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72820C-11AE-AD47-993B-2B7DCA735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CDFCF5-1B7D-3E4B-9508-992298B8804C}" type="slidenum">
              <a:rPr lang="en-US" smtClean="0"/>
              <a:t>‹#›</a:t>
            </a:fld>
            <a:endParaRPr lang="en-US"/>
          </a:p>
        </p:txBody>
      </p:sp>
    </p:spTree>
    <p:extLst>
      <p:ext uri="{BB962C8B-B14F-4D97-AF65-F5344CB8AC3E}">
        <p14:creationId xmlns:p14="http://schemas.microsoft.com/office/powerpoint/2010/main" val="1933549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jcs.org.uk/resources/" TargetMode="External"/><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hyperlink" Target="https://www.sjcs.org.uk/resources/" TargetMode="External"/><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revisionworld.com/gcse-revision" TargetMode="External"/><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savemyexams.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1E6403-43AB-8145-8B3F-B6A7453EADAB}"/>
              </a:ext>
            </a:extLst>
          </p:cNvPr>
          <p:cNvPicPr/>
          <p:nvPr/>
        </p:nvPicPr>
        <p:blipFill>
          <a:blip r:embed="rId3">
            <a:extLst>
              <a:ext uri="{28A0092B-C50C-407E-A947-70E740481C1C}">
                <a14:useLocalDpi xmlns:a14="http://schemas.microsoft.com/office/drawing/2010/main" val="0"/>
              </a:ext>
            </a:extLst>
          </a:blip>
          <a:stretch>
            <a:fillRect/>
          </a:stretch>
        </p:blipFill>
        <p:spPr>
          <a:xfrm>
            <a:off x="4495879" y="894191"/>
            <a:ext cx="3200242" cy="2432423"/>
          </a:xfrm>
          <a:prstGeom prst="rect">
            <a:avLst/>
          </a:prstGeom>
        </p:spPr>
      </p:pic>
      <p:sp>
        <p:nvSpPr>
          <p:cNvPr id="7" name="TextBox 6">
            <a:extLst>
              <a:ext uri="{FF2B5EF4-FFF2-40B4-BE49-F238E27FC236}">
                <a16:creationId xmlns:a16="http://schemas.microsoft.com/office/drawing/2014/main" id="{49646CB0-E2CA-DB4A-A366-D1ABDA3C9E86}"/>
              </a:ext>
            </a:extLst>
          </p:cNvPr>
          <p:cNvSpPr txBox="1"/>
          <p:nvPr/>
        </p:nvSpPr>
        <p:spPr>
          <a:xfrm>
            <a:off x="2366962" y="3683260"/>
            <a:ext cx="7458075" cy="1754326"/>
          </a:xfrm>
          <a:prstGeom prst="rect">
            <a:avLst/>
          </a:prstGeom>
          <a:noFill/>
        </p:spPr>
        <p:txBody>
          <a:bodyPr wrap="square" rtlCol="0">
            <a:spAutoFit/>
          </a:bodyPr>
          <a:lstStyle/>
          <a:p>
            <a:pPr algn="ctr"/>
            <a:r>
              <a:rPr lang="en-US" sz="5400" b="1">
                <a:solidFill>
                  <a:schemeClr val="bg1"/>
                </a:solidFill>
                <a:latin typeface="Rambla" panose="02000503000000020004" pitchFamily="2" charset="77"/>
              </a:rPr>
              <a:t>Exam Information Evening </a:t>
            </a:r>
          </a:p>
        </p:txBody>
      </p:sp>
    </p:spTree>
    <p:extLst>
      <p:ext uri="{BB962C8B-B14F-4D97-AF65-F5344CB8AC3E}">
        <p14:creationId xmlns:p14="http://schemas.microsoft.com/office/powerpoint/2010/main" val="1502034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064543" y="365125"/>
            <a:ext cx="9289257" cy="1349375"/>
          </a:xfrm>
        </p:spPr>
        <p:txBody>
          <a:bodyPr>
            <a:normAutofit fontScale="90000"/>
          </a:bodyPr>
          <a:lstStyle/>
          <a:p>
            <a:r>
              <a:rPr lang="en-US" b="1">
                <a:latin typeface="Rambla"/>
              </a:rPr>
              <a:t>School Website – Resource Hub</a:t>
            </a:r>
            <a:br>
              <a:rPr lang="en-US" b="1">
                <a:latin typeface="Rambla"/>
              </a:rPr>
            </a:br>
            <a:r>
              <a:rPr lang="en-US">
                <a:ea typeface="+mj-lt"/>
                <a:cs typeface="+mj-lt"/>
                <a:hlinkClick r:id="rId3"/>
              </a:rPr>
              <a:t>https://www.sjcs.org.uk/resources/</a:t>
            </a:r>
            <a:br>
              <a:rPr lang="en-US">
                <a:ea typeface="+mj-lt"/>
                <a:cs typeface="+mj-lt"/>
              </a:rPr>
            </a:br>
            <a:endParaRPr lang="en-US">
              <a:ea typeface="+mj-lt"/>
              <a:cs typeface="+mj-lt"/>
            </a:endParaRPr>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sz="half" idx="1"/>
          </p:nvPr>
        </p:nvSpPr>
        <p:spPr>
          <a:xfrm>
            <a:off x="2064543" y="1825625"/>
            <a:ext cx="4752974" cy="4351338"/>
          </a:xfrm>
        </p:spPr>
        <p:txBody>
          <a:bodyPr vert="horz" lIns="91440" tIns="45720" rIns="91440" bIns="45720" rtlCol="0" anchor="t">
            <a:normAutofit/>
          </a:bodyPr>
          <a:lstStyle/>
          <a:p>
            <a:pPr marL="0" indent="0">
              <a:buNone/>
            </a:pPr>
            <a:r>
              <a:rPr lang="en-US" b="1">
                <a:ea typeface="Calibri" panose="020F0502020204030204"/>
                <a:cs typeface="Calibri" panose="020F0502020204030204"/>
              </a:rPr>
              <a:t>Pupils:</a:t>
            </a:r>
          </a:p>
          <a:p>
            <a:pPr marL="0" indent="0">
              <a:buNone/>
            </a:pPr>
            <a:endParaRPr lang="en-US">
              <a:ea typeface="Calibri" panose="020F0502020204030204"/>
              <a:cs typeface="Calibri" panose="020F0502020204030204"/>
            </a:endParaRPr>
          </a:p>
        </p:txBody>
      </p:sp>
      <p:pic>
        <p:nvPicPr>
          <p:cNvPr id="8" name="Content Placeholder 7" descr="A screenshot of a website&#10;&#10;AI-generated content may be incorrect.">
            <a:extLst>
              <a:ext uri="{FF2B5EF4-FFF2-40B4-BE49-F238E27FC236}">
                <a16:creationId xmlns:a16="http://schemas.microsoft.com/office/drawing/2014/main" id="{626D6C6E-D3D4-D914-5CF9-B3B702094872}"/>
              </a:ext>
            </a:extLst>
          </p:cNvPr>
          <p:cNvPicPr>
            <a:picLocks noGrp="1" noChangeAspect="1"/>
          </p:cNvPicPr>
          <p:nvPr>
            <p:ph sz="half" idx="2"/>
          </p:nvPr>
        </p:nvPicPr>
        <p:blipFill>
          <a:blip r:embed="rId4"/>
          <a:stretch>
            <a:fillRect/>
          </a:stretch>
        </p:blipFill>
        <p:spPr>
          <a:xfrm>
            <a:off x="309880" y="2571030"/>
            <a:ext cx="5181600" cy="2860527"/>
          </a:xfrm>
          <a:prstGeom prst="rect">
            <a:avLst/>
          </a:prstGeom>
        </p:spPr>
      </p:pic>
      <p:sp>
        <p:nvSpPr>
          <p:cNvPr id="10" name="Content Placeholder 2">
            <a:extLst>
              <a:ext uri="{FF2B5EF4-FFF2-40B4-BE49-F238E27FC236}">
                <a16:creationId xmlns:a16="http://schemas.microsoft.com/office/drawing/2014/main" id="{5F9DE845-B7EE-E0AB-0B7E-C324CD87B8F5}"/>
              </a:ext>
            </a:extLst>
          </p:cNvPr>
          <p:cNvSpPr txBox="1">
            <a:spLocks/>
          </p:cNvSpPr>
          <p:nvPr/>
        </p:nvSpPr>
        <p:spPr>
          <a:xfrm>
            <a:off x="6443503" y="1917065"/>
            <a:ext cx="475297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ea typeface="Calibri" panose="020F0502020204030204"/>
                <a:cs typeface="Calibri" panose="020F0502020204030204"/>
              </a:rPr>
              <a:t>   </a:t>
            </a:r>
            <a:r>
              <a:rPr lang="en-US" b="1">
                <a:ea typeface="Calibri" panose="020F0502020204030204"/>
                <a:cs typeface="Calibri" panose="020F0502020204030204"/>
              </a:rPr>
              <a:t> Parents:</a:t>
            </a:r>
          </a:p>
          <a:p>
            <a:pPr marL="0" indent="0">
              <a:buFont typeface="Arial" panose="020B0604020202020204" pitchFamily="34" charset="0"/>
              <a:buNone/>
            </a:pPr>
            <a:endParaRPr lang="en-US">
              <a:ea typeface="Calibri" panose="020F0502020204030204"/>
              <a:cs typeface="Calibri" panose="020F0502020204030204"/>
            </a:endParaRPr>
          </a:p>
        </p:txBody>
      </p:sp>
      <p:pic>
        <p:nvPicPr>
          <p:cNvPr id="11" name="Picture 10" descr="A screenshot of a web page&#10;&#10;AI-generated content may be incorrect.">
            <a:extLst>
              <a:ext uri="{FF2B5EF4-FFF2-40B4-BE49-F238E27FC236}">
                <a16:creationId xmlns:a16="http://schemas.microsoft.com/office/drawing/2014/main" id="{C0812F56-70CB-EA32-DB01-77D652292079}"/>
              </a:ext>
            </a:extLst>
          </p:cNvPr>
          <p:cNvPicPr>
            <a:picLocks noChangeAspect="1"/>
          </p:cNvPicPr>
          <p:nvPr/>
        </p:nvPicPr>
        <p:blipFill>
          <a:blip r:embed="rId5"/>
          <a:stretch>
            <a:fillRect/>
          </a:stretch>
        </p:blipFill>
        <p:spPr>
          <a:xfrm>
            <a:off x="6820227" y="2499360"/>
            <a:ext cx="5114906" cy="3952240"/>
          </a:xfrm>
          <a:prstGeom prst="rect">
            <a:avLst/>
          </a:prstGeom>
        </p:spPr>
      </p:pic>
    </p:spTree>
    <p:extLst>
      <p:ext uri="{BB962C8B-B14F-4D97-AF65-F5344CB8AC3E}">
        <p14:creationId xmlns:p14="http://schemas.microsoft.com/office/powerpoint/2010/main" val="2264857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064543" y="365125"/>
            <a:ext cx="9289257" cy="1349375"/>
          </a:xfrm>
        </p:spPr>
        <p:txBody>
          <a:bodyPr>
            <a:normAutofit fontScale="90000"/>
          </a:bodyPr>
          <a:lstStyle/>
          <a:p>
            <a:r>
              <a:rPr lang="en-US" b="1">
                <a:latin typeface="Rambla"/>
              </a:rPr>
              <a:t>School Website</a:t>
            </a:r>
            <a:br>
              <a:rPr lang="en-US" b="1">
                <a:latin typeface="Rambla"/>
              </a:rPr>
            </a:br>
            <a:r>
              <a:rPr lang="en-US" sz="4000" b="1">
                <a:latin typeface="Rambla"/>
                <a:ea typeface="+mj-lt"/>
                <a:cs typeface="+mj-lt"/>
              </a:rPr>
              <a:t>School Website – Resource Hub</a:t>
            </a:r>
            <a:br>
              <a:rPr lang="en-US" sz="4000" b="1">
                <a:latin typeface="Rambla"/>
                <a:ea typeface="+mj-lt"/>
                <a:cs typeface="+mj-lt"/>
              </a:rPr>
            </a:br>
            <a:r>
              <a:rPr lang="en-US" sz="4000" b="1">
                <a:latin typeface="Rambla"/>
                <a:ea typeface="+mj-lt"/>
                <a:cs typeface="+mj-lt"/>
                <a:hlinkClick r:id="rId3"/>
              </a:rPr>
              <a:t>https://www.sjcs.org.uk/resources/</a:t>
            </a:r>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sz="half" idx="1"/>
          </p:nvPr>
        </p:nvSpPr>
        <p:spPr>
          <a:xfrm>
            <a:off x="2064543" y="1825625"/>
            <a:ext cx="4752974" cy="4351338"/>
          </a:xfrm>
        </p:spPr>
        <p:txBody>
          <a:bodyPr vert="horz" lIns="91440" tIns="45720" rIns="91440" bIns="45720" rtlCol="0" anchor="t">
            <a:normAutofit fontScale="92500" lnSpcReduction="10000"/>
          </a:bodyPr>
          <a:lstStyle/>
          <a:p>
            <a:pPr marL="0" indent="0">
              <a:buNone/>
            </a:pPr>
            <a:r>
              <a:rPr lang="en-US">
                <a:ea typeface="Calibri" panose="020F0502020204030204"/>
                <a:cs typeface="Calibri" panose="020F0502020204030204"/>
              </a:rPr>
              <a:t>Parent Videos on Study Skills &amp; How to Help your child:</a:t>
            </a:r>
          </a:p>
          <a:p>
            <a:pPr marL="457200" indent="-457200"/>
            <a:r>
              <a:rPr lang="en-US">
                <a:ea typeface="Calibri" panose="020F0502020204030204"/>
                <a:cs typeface="Calibri" panose="020F0502020204030204"/>
              </a:rPr>
              <a:t>Effective Revision Techniques (15mins)</a:t>
            </a:r>
          </a:p>
          <a:p>
            <a:pPr marL="457200" indent="-457200"/>
            <a:r>
              <a:rPr lang="en-US">
                <a:ea typeface="Calibri" panose="020F0502020204030204"/>
                <a:cs typeface="Calibri" panose="020F0502020204030204"/>
              </a:rPr>
              <a:t>How the Teenage Brain works (10mins)</a:t>
            </a:r>
          </a:p>
          <a:p>
            <a:pPr marL="457200" indent="-457200"/>
            <a:r>
              <a:rPr lang="en-US">
                <a:ea typeface="Calibri" panose="020F0502020204030204"/>
                <a:cs typeface="Calibri" panose="020F0502020204030204"/>
              </a:rPr>
              <a:t>Myths about Revision (9 mins)</a:t>
            </a:r>
          </a:p>
          <a:p>
            <a:pPr marL="457200" indent="-457200"/>
            <a:r>
              <a:rPr lang="en-US">
                <a:ea typeface="Calibri" panose="020F0502020204030204"/>
                <a:cs typeface="Calibri" panose="020F0502020204030204"/>
              </a:rPr>
              <a:t>Things to avoid saying to your child (7 mins)</a:t>
            </a:r>
          </a:p>
          <a:p>
            <a:pPr marL="457200" indent="-457200"/>
            <a:r>
              <a:rPr lang="en-US">
                <a:ea typeface="Calibri" panose="020F0502020204030204"/>
                <a:cs typeface="Calibri" panose="020F0502020204030204"/>
              </a:rPr>
              <a:t>Getting </a:t>
            </a:r>
            <a:r>
              <a:rPr lang="en-US" err="1">
                <a:ea typeface="Calibri" panose="020F0502020204030204"/>
                <a:cs typeface="Calibri" panose="020F0502020204030204"/>
              </a:rPr>
              <a:t>organised</a:t>
            </a:r>
            <a:r>
              <a:rPr lang="en-US">
                <a:ea typeface="Calibri" panose="020F0502020204030204"/>
                <a:cs typeface="Calibri" panose="020F0502020204030204"/>
              </a:rPr>
              <a:t> – timetables &amp; flashcards (12 mins) </a:t>
            </a:r>
          </a:p>
        </p:txBody>
      </p:sp>
      <p:pic>
        <p:nvPicPr>
          <p:cNvPr id="5" name="Content Placeholder 4" descr="A screenshot of a computer&#10;&#10;Description automatically generated">
            <a:extLst>
              <a:ext uri="{FF2B5EF4-FFF2-40B4-BE49-F238E27FC236}">
                <a16:creationId xmlns:a16="http://schemas.microsoft.com/office/drawing/2014/main" id="{2B9FD5DE-CFC7-015A-B482-123826F82D27}"/>
              </a:ext>
            </a:extLst>
          </p:cNvPr>
          <p:cNvPicPr>
            <a:picLocks noGrp="1" noChangeAspect="1"/>
          </p:cNvPicPr>
          <p:nvPr>
            <p:ph sz="half" idx="2"/>
          </p:nvPr>
        </p:nvPicPr>
        <p:blipFill rotWithShape="1">
          <a:blip r:embed="rId4"/>
          <a:srcRect l="27094" t="14746" r="29319" b="3356"/>
          <a:stretch/>
        </p:blipFill>
        <p:spPr>
          <a:xfrm>
            <a:off x="7577137" y="1884660"/>
            <a:ext cx="3965595" cy="4235852"/>
          </a:xfrm>
        </p:spPr>
      </p:pic>
    </p:spTree>
    <p:extLst>
      <p:ext uri="{BB962C8B-B14F-4D97-AF65-F5344CB8AC3E}">
        <p14:creationId xmlns:p14="http://schemas.microsoft.com/office/powerpoint/2010/main" val="478483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064543" y="365125"/>
            <a:ext cx="9289257" cy="1349375"/>
          </a:xfrm>
        </p:spPr>
        <p:txBody>
          <a:bodyPr/>
          <a:lstStyle/>
          <a:p>
            <a:r>
              <a:rPr lang="en-US" b="1">
                <a:latin typeface="Rambla"/>
              </a:rPr>
              <a:t>Revision: Past Papers &amp; </a:t>
            </a:r>
            <a:r>
              <a:rPr lang="en-US" b="1" err="1">
                <a:latin typeface="Rambla"/>
              </a:rPr>
              <a:t>MarkSchemes</a:t>
            </a:r>
            <a:endParaRPr lang="en-US" err="1"/>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sz="half" idx="1"/>
          </p:nvPr>
        </p:nvSpPr>
        <p:spPr>
          <a:xfrm>
            <a:off x="2064543" y="1825625"/>
            <a:ext cx="4752974" cy="4351338"/>
          </a:xfrm>
        </p:spPr>
        <p:txBody>
          <a:bodyPr vert="horz" lIns="91440" tIns="45720" rIns="91440" bIns="45720" rtlCol="0" anchor="t">
            <a:normAutofit fontScale="92500" lnSpcReduction="20000"/>
          </a:bodyPr>
          <a:lstStyle/>
          <a:p>
            <a:pPr marL="0" indent="0">
              <a:buNone/>
            </a:pPr>
            <a:r>
              <a:rPr lang="en-US">
                <a:ea typeface="+mn-lt"/>
                <a:cs typeface="+mn-lt"/>
              </a:rPr>
              <a:t>Most effective revision is </a:t>
            </a:r>
            <a:r>
              <a:rPr lang="en-US" b="1">
                <a:ea typeface="+mn-lt"/>
                <a:cs typeface="+mn-lt"/>
              </a:rPr>
              <a:t>active revision;</a:t>
            </a:r>
            <a:endParaRPr lang="en-US" b="1">
              <a:ea typeface="Calibri"/>
              <a:cs typeface="Calibri"/>
            </a:endParaRPr>
          </a:p>
          <a:p>
            <a:r>
              <a:rPr lang="en-US">
                <a:ea typeface="+mn-lt"/>
                <a:cs typeface="+mn-lt"/>
              </a:rPr>
              <a:t>Self-testing</a:t>
            </a:r>
          </a:p>
          <a:p>
            <a:r>
              <a:rPr lang="en-US">
                <a:ea typeface="+mn-lt"/>
                <a:cs typeface="+mn-lt"/>
              </a:rPr>
              <a:t>Past questions </a:t>
            </a:r>
          </a:p>
          <a:p>
            <a:r>
              <a:rPr lang="en-US">
                <a:ea typeface="+mn-lt"/>
                <a:cs typeface="+mn-lt"/>
              </a:rPr>
              <a:t>Timed answers</a:t>
            </a:r>
          </a:p>
          <a:p>
            <a:endParaRPr lang="en-US">
              <a:ea typeface="+mn-lt"/>
              <a:cs typeface="+mn-lt"/>
            </a:endParaRPr>
          </a:p>
          <a:p>
            <a:pPr marL="0" indent="0">
              <a:buNone/>
            </a:pPr>
            <a:r>
              <a:rPr lang="en-US">
                <a:ea typeface="+mn-lt"/>
                <a:cs typeface="+mn-lt"/>
              </a:rPr>
              <a:t>Passive is not effective:</a:t>
            </a:r>
          </a:p>
          <a:p>
            <a:pPr marL="457200" indent="-457200"/>
            <a:r>
              <a:rPr lang="en-US">
                <a:ea typeface="+mn-lt"/>
                <a:cs typeface="+mn-lt"/>
              </a:rPr>
              <a:t>Reading</a:t>
            </a:r>
          </a:p>
          <a:p>
            <a:pPr marL="457200" indent="-457200"/>
            <a:r>
              <a:rPr lang="en-US">
                <a:ea typeface="Calibri"/>
                <a:cs typeface="Calibri"/>
              </a:rPr>
              <a:t>Highlighting</a:t>
            </a:r>
          </a:p>
          <a:p>
            <a:pPr marL="457200" indent="-457200"/>
            <a:endParaRPr lang="en-US">
              <a:ea typeface="Calibri"/>
              <a:cs typeface="Calibri"/>
            </a:endParaRPr>
          </a:p>
          <a:p>
            <a:pPr marL="0" indent="0">
              <a:buNone/>
            </a:pPr>
            <a:endParaRPr lang="en-US">
              <a:ea typeface="Calibri"/>
              <a:cs typeface="Calibri"/>
            </a:endParaRPr>
          </a:p>
        </p:txBody>
      </p:sp>
      <p:sp>
        <p:nvSpPr>
          <p:cNvPr id="4" name="Content Placeholder 3">
            <a:extLst>
              <a:ext uri="{FF2B5EF4-FFF2-40B4-BE49-F238E27FC236}">
                <a16:creationId xmlns:a16="http://schemas.microsoft.com/office/drawing/2014/main" id="{275F6EDB-3724-C145-591A-636DBA2AEFED}"/>
              </a:ext>
            </a:extLst>
          </p:cNvPr>
          <p:cNvSpPr>
            <a:spLocks noGrp="1"/>
          </p:cNvSpPr>
          <p:nvPr>
            <p:ph sz="half" idx="2"/>
          </p:nvPr>
        </p:nvSpPr>
        <p:spPr>
          <a:xfrm>
            <a:off x="7157947" y="1365550"/>
            <a:ext cx="4181476" cy="4351338"/>
          </a:xfrm>
        </p:spPr>
        <p:txBody>
          <a:bodyPr vert="horz" lIns="91440" tIns="45720" rIns="91440" bIns="45720" rtlCol="0" anchor="t">
            <a:normAutofit fontScale="92500" lnSpcReduction="20000"/>
          </a:bodyPr>
          <a:lstStyle/>
          <a:p>
            <a:r>
              <a:rPr lang="en-GB">
                <a:ea typeface="+mn-lt"/>
                <a:cs typeface="+mn-lt"/>
              </a:rPr>
              <a:t>Past Papers &amp; Mark Schemes – exam board websites in pack</a:t>
            </a:r>
          </a:p>
          <a:p>
            <a:r>
              <a:rPr lang="en-GB">
                <a:ea typeface="+mn-lt"/>
                <a:cs typeface="+mn-lt"/>
              </a:rPr>
              <a:t>Other useful websites:</a:t>
            </a:r>
          </a:p>
          <a:p>
            <a:r>
              <a:rPr lang="en-GB">
                <a:ea typeface="+mn-lt"/>
                <a:cs typeface="+mn-lt"/>
                <a:hlinkClick r:id="rId3"/>
              </a:rPr>
              <a:t>https://revisionworld.com/gcse-revision</a:t>
            </a:r>
            <a:endParaRPr lang="en-GB">
              <a:ea typeface="Calibri"/>
              <a:cs typeface="Calibri"/>
            </a:endParaRPr>
          </a:p>
          <a:p>
            <a:r>
              <a:rPr lang="en-GB">
                <a:ea typeface="+mn-lt"/>
                <a:cs typeface="+mn-lt"/>
                <a:hlinkClick r:id="rId4"/>
              </a:rPr>
              <a:t>https://www.savemyexams.com/</a:t>
            </a:r>
            <a:endParaRPr lang="en-GB">
              <a:ea typeface="Calibri"/>
              <a:cs typeface="Calibri"/>
            </a:endParaRPr>
          </a:p>
          <a:p>
            <a:r>
              <a:rPr lang="en-GB">
                <a:ea typeface="Calibri"/>
                <a:cs typeface="Calibri"/>
              </a:rPr>
              <a:t>All subjects, past papers and </a:t>
            </a:r>
            <a:r>
              <a:rPr lang="en-GB" err="1">
                <a:ea typeface="Calibri"/>
                <a:cs typeface="Calibri"/>
              </a:rPr>
              <a:t>markschemes</a:t>
            </a:r>
            <a:r>
              <a:rPr lang="en-GB">
                <a:ea typeface="Calibri"/>
                <a:cs typeface="Calibri"/>
              </a:rPr>
              <a:t> in one place.</a:t>
            </a:r>
          </a:p>
          <a:p>
            <a:r>
              <a:rPr lang="en-GB">
                <a:ea typeface="Calibri"/>
                <a:cs typeface="Calibri"/>
              </a:rPr>
              <a:t>Also has revision resources too and video clips.</a:t>
            </a:r>
          </a:p>
        </p:txBody>
      </p:sp>
      <p:pic>
        <p:nvPicPr>
          <p:cNvPr id="5" name="Picture 4" descr="Revision World">
            <a:extLst>
              <a:ext uri="{FF2B5EF4-FFF2-40B4-BE49-F238E27FC236}">
                <a16:creationId xmlns:a16="http://schemas.microsoft.com/office/drawing/2014/main" id="{74AD49B8-858F-1124-40BF-5FCEBF3C652C}"/>
              </a:ext>
            </a:extLst>
          </p:cNvPr>
          <p:cNvPicPr>
            <a:picLocks noChangeAspect="1"/>
          </p:cNvPicPr>
          <p:nvPr/>
        </p:nvPicPr>
        <p:blipFill>
          <a:blip r:embed="rId5"/>
          <a:stretch>
            <a:fillRect/>
          </a:stretch>
        </p:blipFill>
        <p:spPr>
          <a:xfrm>
            <a:off x="9262562" y="5946825"/>
            <a:ext cx="2612019" cy="761756"/>
          </a:xfrm>
          <a:prstGeom prst="rect">
            <a:avLst/>
          </a:prstGeom>
        </p:spPr>
      </p:pic>
      <p:pic>
        <p:nvPicPr>
          <p:cNvPr id="6" name="Picture 5" descr="Save My Exams Reviews | Read Customer Service Reviews of www.savemyexams .co.uk">
            <a:extLst>
              <a:ext uri="{FF2B5EF4-FFF2-40B4-BE49-F238E27FC236}">
                <a16:creationId xmlns:a16="http://schemas.microsoft.com/office/drawing/2014/main" id="{EADCEA3F-2F8C-5859-5A1A-2BE1B5196478}"/>
              </a:ext>
            </a:extLst>
          </p:cNvPr>
          <p:cNvPicPr>
            <a:picLocks noChangeAspect="1"/>
          </p:cNvPicPr>
          <p:nvPr/>
        </p:nvPicPr>
        <p:blipFill>
          <a:blip r:embed="rId6"/>
          <a:stretch>
            <a:fillRect/>
          </a:stretch>
        </p:blipFill>
        <p:spPr>
          <a:xfrm>
            <a:off x="6357869" y="5722937"/>
            <a:ext cx="2743200" cy="1133810"/>
          </a:xfrm>
          <a:prstGeom prst="rect">
            <a:avLst/>
          </a:prstGeom>
        </p:spPr>
      </p:pic>
    </p:spTree>
    <p:extLst>
      <p:ext uri="{BB962C8B-B14F-4D97-AF65-F5344CB8AC3E}">
        <p14:creationId xmlns:p14="http://schemas.microsoft.com/office/powerpoint/2010/main" val="1198264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035982" y="-3969"/>
            <a:ext cx="9982187" cy="1349375"/>
          </a:xfrm>
        </p:spPr>
        <p:txBody>
          <a:bodyPr/>
          <a:lstStyle/>
          <a:p>
            <a:pPr algn="ctr"/>
            <a:r>
              <a:rPr lang="en-US" b="1">
                <a:latin typeface="Rambla"/>
              </a:rPr>
              <a:t>Getting </a:t>
            </a:r>
            <a:r>
              <a:rPr lang="en-US" b="1" err="1">
                <a:latin typeface="Rambla"/>
              </a:rPr>
              <a:t>Organised</a:t>
            </a:r>
            <a:r>
              <a:rPr lang="en-US" b="1">
                <a:latin typeface="Rambla"/>
              </a:rPr>
              <a:t> – Revision Timetable</a:t>
            </a:r>
            <a:endParaRPr lang="en-US"/>
          </a:p>
        </p:txBody>
      </p:sp>
      <p:graphicFrame>
        <p:nvGraphicFramePr>
          <p:cNvPr id="5" name="Content Placeholder 2">
            <a:extLst>
              <a:ext uri="{FF2B5EF4-FFF2-40B4-BE49-F238E27FC236}">
                <a16:creationId xmlns:a16="http://schemas.microsoft.com/office/drawing/2014/main" id="{B4A072AB-7E55-7627-9FFD-A67FE03259D3}"/>
              </a:ext>
            </a:extLst>
          </p:cNvPr>
          <p:cNvGraphicFramePr>
            <a:graphicFrameLocks noGrp="1"/>
          </p:cNvGraphicFramePr>
          <p:nvPr>
            <p:ph idx="1"/>
          </p:nvPr>
        </p:nvGraphicFramePr>
        <p:xfrm>
          <a:off x="2524138" y="1825625"/>
          <a:ext cx="90058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A screenshot of a computer&#10;&#10;Description automatically generated">
            <a:extLst>
              <a:ext uri="{FF2B5EF4-FFF2-40B4-BE49-F238E27FC236}">
                <a16:creationId xmlns:a16="http://schemas.microsoft.com/office/drawing/2014/main" id="{03504E3F-74B0-2D03-6E19-5EBF33D886E6}"/>
              </a:ext>
            </a:extLst>
          </p:cNvPr>
          <p:cNvPicPr>
            <a:picLocks noChangeAspect="1"/>
          </p:cNvPicPr>
          <p:nvPr/>
        </p:nvPicPr>
        <p:blipFill rotWithShape="1">
          <a:blip r:embed="rId8"/>
          <a:srcRect l="37402" t="26639" r="37695" b="11632"/>
          <a:stretch/>
        </p:blipFill>
        <p:spPr>
          <a:xfrm>
            <a:off x="4702969" y="981551"/>
            <a:ext cx="4119571" cy="5733584"/>
          </a:xfrm>
          <a:prstGeom prst="rect">
            <a:avLst/>
          </a:prstGeom>
        </p:spPr>
      </p:pic>
    </p:spTree>
    <p:extLst>
      <p:ext uri="{BB962C8B-B14F-4D97-AF65-F5344CB8AC3E}">
        <p14:creationId xmlns:p14="http://schemas.microsoft.com/office/powerpoint/2010/main" val="2530571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187584" y="168480"/>
            <a:ext cx="9178506" cy="1339940"/>
          </a:xfrm>
        </p:spPr>
        <p:txBody>
          <a:bodyPr/>
          <a:lstStyle/>
          <a:p>
            <a:r>
              <a:rPr lang="en-US" b="1">
                <a:latin typeface="Rambla"/>
              </a:rPr>
              <a:t>Contingency Day</a:t>
            </a:r>
            <a:endParaRPr lang="en-US"/>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1978649" y="1407754"/>
            <a:ext cx="9915924" cy="4351338"/>
          </a:xfrm>
        </p:spPr>
        <p:txBody>
          <a:bodyPr vert="horz" lIns="91440" tIns="45720" rIns="91440" bIns="45720" rtlCol="0" anchor="t">
            <a:noAutofit/>
          </a:bodyPr>
          <a:lstStyle/>
          <a:p>
            <a:r>
              <a:rPr lang="en-US" sz="3600">
                <a:solidFill>
                  <a:srgbClr val="111111"/>
                </a:solidFill>
                <a:latin typeface="Segoe UI"/>
                <a:ea typeface="Calibri"/>
                <a:cs typeface="Segoe UI"/>
              </a:rPr>
              <a:t>JCQ assign a day at the end of the examination period, which is </a:t>
            </a:r>
            <a:r>
              <a:rPr lang="en-US" sz="3600" b="1">
                <a:solidFill>
                  <a:srgbClr val="111111"/>
                </a:solidFill>
                <a:latin typeface="Segoe UI"/>
                <a:ea typeface="Calibri"/>
                <a:cs typeface="Segoe UI"/>
              </a:rPr>
              <a:t>Wednesday 24</a:t>
            </a:r>
            <a:r>
              <a:rPr lang="en-US" sz="3600" b="1" baseline="30000">
                <a:solidFill>
                  <a:srgbClr val="111111"/>
                </a:solidFill>
                <a:latin typeface="Segoe UI"/>
                <a:ea typeface="Calibri"/>
                <a:cs typeface="Segoe UI"/>
              </a:rPr>
              <a:t>th</a:t>
            </a:r>
            <a:r>
              <a:rPr lang="en-US" sz="3600" b="1">
                <a:solidFill>
                  <a:srgbClr val="111111"/>
                </a:solidFill>
                <a:latin typeface="Segoe UI"/>
                <a:ea typeface="Calibri"/>
                <a:cs typeface="Segoe UI"/>
              </a:rPr>
              <a:t> June 2026,</a:t>
            </a:r>
            <a:r>
              <a:rPr lang="en-US" sz="3600">
                <a:solidFill>
                  <a:srgbClr val="111111"/>
                </a:solidFill>
                <a:latin typeface="Segoe UI"/>
                <a:ea typeface="Calibri"/>
                <a:cs typeface="Segoe UI"/>
              </a:rPr>
              <a:t> as a Contingency Day in case any examinations need to be rescheduled nationally for any reason affecting the whole country. </a:t>
            </a:r>
            <a:endParaRPr lang="en-US" sz="3600">
              <a:solidFill>
                <a:srgbClr val="000000"/>
              </a:solidFill>
              <a:latin typeface="Calibri" panose="020F0502020204030204"/>
              <a:ea typeface="Calibri"/>
              <a:cs typeface="Calibri" panose="020F0502020204030204"/>
            </a:endParaRPr>
          </a:p>
          <a:p>
            <a:r>
              <a:rPr lang="en-US" sz="3600">
                <a:solidFill>
                  <a:srgbClr val="111111"/>
                </a:solidFill>
                <a:latin typeface="Segoe UI"/>
                <a:ea typeface="Calibri"/>
                <a:cs typeface="Segoe UI"/>
              </a:rPr>
              <a:t>All candidates are instructed to ensure that they are available on this date in case any of their examinations have to be rescheduled.</a:t>
            </a:r>
            <a:endParaRPr lang="en-US" sz="3600">
              <a:ea typeface="Calibri" panose="020F0502020204030204"/>
              <a:cs typeface="Calibri" panose="020F0502020204030204"/>
            </a:endParaRPr>
          </a:p>
          <a:p>
            <a:pPr marL="0" indent="0">
              <a:buNone/>
            </a:pPr>
            <a:endParaRPr lang="en-US" b="1">
              <a:ea typeface="Calibri"/>
              <a:cs typeface="Calibri"/>
            </a:endParaRPr>
          </a:p>
        </p:txBody>
      </p:sp>
    </p:spTree>
    <p:extLst>
      <p:ext uri="{BB962C8B-B14F-4D97-AF65-F5344CB8AC3E}">
        <p14:creationId xmlns:p14="http://schemas.microsoft.com/office/powerpoint/2010/main" val="346232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a:extLst>
            <a:ext uri="{FF2B5EF4-FFF2-40B4-BE49-F238E27FC236}">
              <a16:creationId xmlns:a16="http://schemas.microsoft.com/office/drawing/2014/main" id="{DCC7B548-8FF9-7F34-237F-D10793AB5F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85E260-BC30-D0C6-38F9-D96F8C0D5186}"/>
              </a:ext>
            </a:extLst>
          </p:cNvPr>
          <p:cNvSpPr>
            <a:spLocks noGrp="1"/>
          </p:cNvSpPr>
          <p:nvPr>
            <p:ph type="title"/>
          </p:nvPr>
        </p:nvSpPr>
        <p:spPr>
          <a:xfrm>
            <a:off x="2187584" y="168480"/>
            <a:ext cx="9178506" cy="1339940"/>
          </a:xfrm>
        </p:spPr>
        <p:txBody>
          <a:bodyPr/>
          <a:lstStyle/>
          <a:p>
            <a:r>
              <a:rPr lang="en-US" b="1">
                <a:latin typeface="Rambla"/>
              </a:rPr>
              <a:t>Revision </a:t>
            </a:r>
            <a:r>
              <a:rPr lang="en-US" b="1" err="1">
                <a:latin typeface="Rambla"/>
              </a:rPr>
              <a:t>Programme</a:t>
            </a:r>
            <a:r>
              <a:rPr lang="en-US" b="1">
                <a:latin typeface="Rambla"/>
              </a:rPr>
              <a:t> &amp; Flexi-Leave</a:t>
            </a:r>
            <a:endParaRPr lang="en-US" err="1"/>
          </a:p>
        </p:txBody>
      </p:sp>
      <p:sp>
        <p:nvSpPr>
          <p:cNvPr id="3" name="Content Placeholder 2">
            <a:extLst>
              <a:ext uri="{FF2B5EF4-FFF2-40B4-BE49-F238E27FC236}">
                <a16:creationId xmlns:a16="http://schemas.microsoft.com/office/drawing/2014/main" id="{8AF0266A-C8BB-70EB-F21D-2D9E70E33C2E}"/>
              </a:ext>
            </a:extLst>
          </p:cNvPr>
          <p:cNvSpPr>
            <a:spLocks noGrp="1"/>
          </p:cNvSpPr>
          <p:nvPr>
            <p:ph idx="1"/>
          </p:nvPr>
        </p:nvSpPr>
        <p:spPr>
          <a:xfrm>
            <a:off x="1978649" y="1407754"/>
            <a:ext cx="9915924" cy="4351338"/>
          </a:xfrm>
        </p:spPr>
        <p:txBody>
          <a:bodyPr vert="horz" lIns="91440" tIns="45720" rIns="91440" bIns="45720" rtlCol="0" anchor="t">
            <a:noAutofit/>
          </a:bodyPr>
          <a:lstStyle/>
          <a:p>
            <a:r>
              <a:rPr lang="en-US" sz="2400">
                <a:solidFill>
                  <a:srgbClr val="111111"/>
                </a:solidFill>
                <a:latin typeface="Segoe UI"/>
                <a:ea typeface="Calibri"/>
                <a:cs typeface="Segoe UI"/>
              </a:rPr>
              <a:t>During the exam window, we will be incorporating a structured revision </a:t>
            </a:r>
            <a:r>
              <a:rPr lang="en-US" sz="2400" err="1">
                <a:solidFill>
                  <a:srgbClr val="111111"/>
                </a:solidFill>
                <a:latin typeface="Segoe UI"/>
                <a:ea typeface="Calibri"/>
                <a:cs typeface="Segoe UI"/>
              </a:rPr>
              <a:t>programme</a:t>
            </a:r>
            <a:r>
              <a:rPr lang="en-US" sz="2400">
                <a:solidFill>
                  <a:srgbClr val="111111"/>
                </a:solidFill>
                <a:latin typeface="Segoe UI"/>
                <a:ea typeface="Calibri"/>
                <a:cs typeface="Segoe UI"/>
              </a:rPr>
              <a:t>. </a:t>
            </a:r>
          </a:p>
          <a:p>
            <a:r>
              <a:rPr lang="en-US" sz="2400">
                <a:solidFill>
                  <a:srgbClr val="111111"/>
                </a:solidFill>
                <a:latin typeface="Segoe UI"/>
                <a:ea typeface="Calibri"/>
                <a:cs typeface="Segoe UI"/>
              </a:rPr>
              <a:t>A period in the morning will be set aside for revision guided by subject specialists for those exams in the afternoon</a:t>
            </a:r>
          </a:p>
          <a:p>
            <a:r>
              <a:rPr lang="en-US" sz="2400">
                <a:solidFill>
                  <a:srgbClr val="111111"/>
                </a:solidFill>
                <a:latin typeface="Segoe UI"/>
                <a:ea typeface="Calibri"/>
                <a:cs typeface="Segoe UI"/>
              </a:rPr>
              <a:t>A period in the afternoon will be set aside for revision guided by subject specialists for those with exams the following morning</a:t>
            </a:r>
          </a:p>
          <a:p>
            <a:r>
              <a:rPr lang="en-US" sz="2400">
                <a:solidFill>
                  <a:srgbClr val="111111"/>
                </a:solidFill>
                <a:latin typeface="Segoe UI"/>
                <a:ea typeface="Calibri"/>
                <a:cs typeface="Segoe UI"/>
              </a:rPr>
              <a:t>This will continue up to May half term when exams 'thin out'</a:t>
            </a:r>
          </a:p>
          <a:p>
            <a:r>
              <a:rPr lang="en-US" sz="2400">
                <a:solidFill>
                  <a:srgbClr val="111111"/>
                </a:solidFill>
                <a:latin typeface="Segoe UI"/>
                <a:ea typeface="Calibri"/>
                <a:cs typeface="Segoe UI"/>
              </a:rPr>
              <a:t>We will then be operating a bespoke </a:t>
            </a:r>
            <a:r>
              <a:rPr lang="en-US" sz="2400" err="1">
                <a:solidFill>
                  <a:srgbClr val="111111"/>
                </a:solidFill>
                <a:latin typeface="Segoe UI"/>
                <a:ea typeface="Calibri"/>
                <a:cs typeface="Segoe UI"/>
              </a:rPr>
              <a:t>strucutred</a:t>
            </a:r>
            <a:r>
              <a:rPr lang="en-US" sz="2400">
                <a:solidFill>
                  <a:srgbClr val="111111"/>
                </a:solidFill>
                <a:latin typeface="Segoe UI"/>
                <a:ea typeface="Calibri"/>
                <a:cs typeface="Segoe UI"/>
              </a:rPr>
              <a:t> revision </a:t>
            </a:r>
            <a:r>
              <a:rPr lang="en-US" sz="2400" err="1">
                <a:solidFill>
                  <a:srgbClr val="111111"/>
                </a:solidFill>
                <a:latin typeface="Segoe UI"/>
                <a:ea typeface="Calibri"/>
                <a:cs typeface="Segoe UI"/>
              </a:rPr>
              <a:t>programme</a:t>
            </a:r>
            <a:r>
              <a:rPr lang="en-US" sz="2400">
                <a:solidFill>
                  <a:srgbClr val="111111"/>
                </a:solidFill>
                <a:latin typeface="Segoe UI"/>
                <a:ea typeface="Calibri"/>
                <a:cs typeface="Segoe UI"/>
              </a:rPr>
              <a:t> for the final 3 weeks of the exam period – this will be called flexi leave and pupils will attend school for their exams or revision session only.</a:t>
            </a:r>
          </a:p>
          <a:p>
            <a:pPr marL="0" indent="0">
              <a:buNone/>
            </a:pPr>
            <a:endParaRPr lang="en-US" sz="3600">
              <a:solidFill>
                <a:srgbClr val="111111"/>
              </a:solidFill>
              <a:latin typeface="Segoe UI"/>
              <a:ea typeface="Calibri"/>
              <a:cs typeface="Segoe UI"/>
            </a:endParaRPr>
          </a:p>
          <a:p>
            <a:pPr marL="0" indent="0">
              <a:buNone/>
            </a:pPr>
            <a:endParaRPr lang="en-US" b="1">
              <a:ea typeface="Calibri"/>
              <a:cs typeface="Calibri"/>
            </a:endParaRPr>
          </a:p>
        </p:txBody>
      </p:sp>
    </p:spTree>
    <p:extLst>
      <p:ext uri="{BB962C8B-B14F-4D97-AF65-F5344CB8AC3E}">
        <p14:creationId xmlns:p14="http://schemas.microsoft.com/office/powerpoint/2010/main" val="1352808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a:extLst>
            <a:ext uri="{FF2B5EF4-FFF2-40B4-BE49-F238E27FC236}">
              <a16:creationId xmlns:a16="http://schemas.microsoft.com/office/drawing/2014/main" id="{EF1D92FD-9395-D2DD-172D-2A865EF611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5FFD6-E8FB-C429-FF03-B62E00110328}"/>
              </a:ext>
            </a:extLst>
          </p:cNvPr>
          <p:cNvSpPr>
            <a:spLocks noGrp="1"/>
          </p:cNvSpPr>
          <p:nvPr>
            <p:ph type="title"/>
          </p:nvPr>
        </p:nvSpPr>
        <p:spPr>
          <a:xfrm>
            <a:off x="3454879" y="91955"/>
            <a:ext cx="6662468" cy="1339940"/>
          </a:xfrm>
        </p:spPr>
        <p:txBody>
          <a:bodyPr/>
          <a:lstStyle/>
          <a:p>
            <a:r>
              <a:rPr lang="en-US" b="1">
                <a:latin typeface="Rambla"/>
              </a:rPr>
              <a:t>Clashes – Multiple Exams</a:t>
            </a:r>
            <a:endParaRPr lang="en-US"/>
          </a:p>
        </p:txBody>
      </p:sp>
      <p:sp>
        <p:nvSpPr>
          <p:cNvPr id="3" name="Content Placeholder 2">
            <a:extLst>
              <a:ext uri="{FF2B5EF4-FFF2-40B4-BE49-F238E27FC236}">
                <a16:creationId xmlns:a16="http://schemas.microsoft.com/office/drawing/2014/main" id="{8696D967-C37C-B092-0286-9AEE7098E531}"/>
              </a:ext>
            </a:extLst>
          </p:cNvPr>
          <p:cNvSpPr>
            <a:spLocks noGrp="1"/>
          </p:cNvSpPr>
          <p:nvPr>
            <p:ph sz="half" idx="1"/>
          </p:nvPr>
        </p:nvSpPr>
        <p:spPr>
          <a:xfrm>
            <a:off x="2221453" y="1430879"/>
            <a:ext cx="4577751" cy="5307557"/>
          </a:xfrm>
        </p:spPr>
        <p:txBody>
          <a:bodyPr vert="horz" lIns="91440" tIns="45720" rIns="91440" bIns="45720" rtlCol="0" anchor="t">
            <a:noAutofit/>
          </a:bodyPr>
          <a:lstStyle/>
          <a:p>
            <a:pPr marL="0" indent="0">
              <a:buNone/>
            </a:pPr>
            <a:r>
              <a:rPr lang="en-US" sz="3600" b="1">
                <a:solidFill>
                  <a:srgbClr val="000000"/>
                </a:solidFill>
                <a:latin typeface="Calibri" panose="020F0502020204030204"/>
                <a:ea typeface="Calibri"/>
                <a:cs typeface="Calibri" panose="020F0502020204030204"/>
              </a:rPr>
              <a:t>Tuesday 12th May:</a:t>
            </a:r>
            <a:endParaRPr lang="en-US" b="1"/>
          </a:p>
          <a:p>
            <a:r>
              <a:rPr lang="en-US" sz="2400">
                <a:solidFill>
                  <a:srgbClr val="000000"/>
                </a:solidFill>
                <a:latin typeface="Calibri"/>
                <a:ea typeface="Calibri"/>
                <a:cs typeface="Calibri"/>
              </a:rPr>
              <a:t>AM: RE Component 1 (1hr 30)</a:t>
            </a:r>
          </a:p>
          <a:p>
            <a:r>
              <a:rPr lang="en-US" sz="2400">
                <a:solidFill>
                  <a:srgbClr val="000000"/>
                </a:solidFill>
                <a:latin typeface="Calibri"/>
                <a:ea typeface="Calibri"/>
                <a:cs typeface="Calibri"/>
              </a:rPr>
              <a:t>AM: Design (1hr 15)</a:t>
            </a:r>
          </a:p>
          <a:p>
            <a:r>
              <a:rPr lang="en-US" sz="2400">
                <a:solidFill>
                  <a:srgbClr val="000000"/>
                </a:solidFill>
                <a:latin typeface="Calibri"/>
                <a:ea typeface="Calibri"/>
                <a:cs typeface="Calibri"/>
              </a:rPr>
              <a:t>PM: Biology (1hr 15 / 1hr 45)</a:t>
            </a:r>
          </a:p>
          <a:p>
            <a:endParaRPr lang="en-US" sz="2400">
              <a:ea typeface="Calibri"/>
              <a:cs typeface="Calibri"/>
            </a:endParaRPr>
          </a:p>
          <a:p>
            <a:pPr marL="0" indent="0">
              <a:buNone/>
            </a:pPr>
            <a:r>
              <a:rPr lang="en-US" sz="2400">
                <a:ea typeface="Calibri"/>
                <a:cs typeface="Calibri"/>
              </a:rPr>
              <a:t>Design exam will happen straight after RE exam</a:t>
            </a:r>
          </a:p>
          <a:p>
            <a:pPr marL="0" indent="0">
              <a:buNone/>
            </a:pPr>
            <a:r>
              <a:rPr lang="en-US" sz="2400">
                <a:ea typeface="Calibri"/>
                <a:cs typeface="Calibri"/>
              </a:rPr>
              <a:t>Pupils impacted will remain in their exam location until morning exams have finished</a:t>
            </a:r>
          </a:p>
          <a:p>
            <a:pPr marL="0" indent="0">
              <a:buNone/>
            </a:pPr>
            <a:endParaRPr lang="en-US" sz="2400">
              <a:ea typeface="Calibri"/>
              <a:cs typeface="Calibri"/>
            </a:endParaRPr>
          </a:p>
          <a:p>
            <a:pPr marL="0" indent="0">
              <a:buNone/>
            </a:pPr>
            <a:endParaRPr lang="en-US" sz="2400">
              <a:ea typeface="Calibri"/>
              <a:cs typeface="Calibri"/>
            </a:endParaRPr>
          </a:p>
          <a:p>
            <a:pPr marL="0" indent="0">
              <a:buNone/>
            </a:pPr>
            <a:endParaRPr lang="en-US" sz="2400">
              <a:ea typeface="Calibri"/>
              <a:cs typeface="Calibri"/>
            </a:endParaRPr>
          </a:p>
        </p:txBody>
      </p:sp>
      <p:sp>
        <p:nvSpPr>
          <p:cNvPr id="4" name="Content Placeholder 3">
            <a:extLst>
              <a:ext uri="{FF2B5EF4-FFF2-40B4-BE49-F238E27FC236}">
                <a16:creationId xmlns:a16="http://schemas.microsoft.com/office/drawing/2014/main" id="{25B6B613-95D5-2D77-A1E0-9C0EAA314AB7}"/>
              </a:ext>
            </a:extLst>
          </p:cNvPr>
          <p:cNvSpPr>
            <a:spLocks noGrp="1"/>
          </p:cNvSpPr>
          <p:nvPr>
            <p:ph sz="half" idx="2"/>
          </p:nvPr>
        </p:nvSpPr>
        <p:spPr>
          <a:xfrm>
            <a:off x="7135987" y="1437185"/>
            <a:ext cx="4548996" cy="4437601"/>
          </a:xfrm>
        </p:spPr>
        <p:txBody>
          <a:bodyPr vert="horz" lIns="91440" tIns="45720" rIns="91440" bIns="45720" rtlCol="0" anchor="t">
            <a:normAutofit/>
          </a:bodyPr>
          <a:lstStyle/>
          <a:p>
            <a:pPr marL="0" indent="0">
              <a:buNone/>
            </a:pPr>
            <a:endParaRPr lang="en-US" sz="3600" b="1">
              <a:solidFill>
                <a:srgbClr val="111111"/>
              </a:solidFill>
              <a:latin typeface="Segoe UI"/>
              <a:ea typeface="Calibri"/>
              <a:cs typeface="Segoe UI"/>
            </a:endParaRPr>
          </a:p>
        </p:txBody>
      </p:sp>
    </p:spTree>
    <p:extLst>
      <p:ext uri="{BB962C8B-B14F-4D97-AF65-F5344CB8AC3E}">
        <p14:creationId xmlns:p14="http://schemas.microsoft.com/office/powerpoint/2010/main" val="361575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4623919" y="-3586"/>
            <a:ext cx="4628537" cy="1192168"/>
          </a:xfrm>
        </p:spPr>
        <p:txBody>
          <a:bodyPr/>
          <a:lstStyle/>
          <a:p>
            <a:r>
              <a:rPr lang="en-US" b="1">
                <a:latin typeface="Rambla"/>
              </a:rPr>
              <a:t>Exam Results Day</a:t>
            </a:r>
            <a:endParaRPr lang="en-US"/>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2088815" y="909246"/>
            <a:ext cx="9311149" cy="4351338"/>
          </a:xfrm>
        </p:spPr>
        <p:txBody>
          <a:bodyPr vert="horz" lIns="91440" tIns="45720" rIns="91440" bIns="45720" rtlCol="0" anchor="t">
            <a:noAutofit/>
          </a:bodyPr>
          <a:lstStyle/>
          <a:p>
            <a:pPr>
              <a:buFont typeface="Arial"/>
              <a:buChar char="•"/>
            </a:pPr>
            <a:r>
              <a:rPr lang="en-US" sz="3600">
                <a:solidFill>
                  <a:srgbClr val="242424"/>
                </a:solidFill>
                <a:ea typeface="Calibri"/>
                <a:cs typeface="Calibri"/>
              </a:rPr>
              <a:t>Result day will be on </a:t>
            </a:r>
            <a:r>
              <a:rPr lang="en-US" sz="3600" b="1">
                <a:solidFill>
                  <a:srgbClr val="242424"/>
                </a:solidFill>
                <a:ea typeface="Calibri"/>
                <a:cs typeface="Calibri"/>
              </a:rPr>
              <a:t>Thursday 20th August,</a:t>
            </a:r>
            <a:r>
              <a:rPr lang="en-US" sz="3600">
                <a:solidFill>
                  <a:srgbClr val="242424"/>
                </a:solidFill>
                <a:ea typeface="Calibri"/>
                <a:cs typeface="Calibri"/>
              </a:rPr>
              <a:t> these will be available to pupils to collect from </a:t>
            </a:r>
            <a:r>
              <a:rPr lang="en-US" sz="3600" b="1">
                <a:solidFill>
                  <a:srgbClr val="242424"/>
                </a:solidFill>
                <a:ea typeface="Calibri"/>
                <a:cs typeface="Calibri"/>
              </a:rPr>
              <a:t>10:00am to 11:00am.</a:t>
            </a:r>
            <a:endParaRPr lang="en-US" sz="3600" b="1">
              <a:ea typeface="Calibri"/>
              <a:cs typeface="Calibri"/>
            </a:endParaRPr>
          </a:p>
          <a:p>
            <a:pPr>
              <a:buFont typeface="Arial"/>
              <a:buChar char="•"/>
            </a:pPr>
            <a:r>
              <a:rPr lang="en-US" sz="3600">
                <a:solidFill>
                  <a:srgbClr val="242424"/>
                </a:solidFill>
                <a:ea typeface="Calibri"/>
                <a:cs typeface="Calibri"/>
              </a:rPr>
              <a:t>Pupils who are unable to attend this date with prior arrangement </a:t>
            </a:r>
            <a:r>
              <a:rPr lang="en-US" sz="3600" b="1">
                <a:solidFill>
                  <a:srgbClr val="242424"/>
                </a:solidFill>
                <a:ea typeface="Calibri"/>
                <a:cs typeface="Calibri"/>
              </a:rPr>
              <a:t>can request these to be emailed,</a:t>
            </a:r>
            <a:r>
              <a:rPr lang="en-US" sz="3600">
                <a:solidFill>
                  <a:srgbClr val="242424"/>
                </a:solidFill>
                <a:ea typeface="Calibri"/>
                <a:cs typeface="Calibri"/>
              </a:rPr>
              <a:t> which will happen later in the afternoon. </a:t>
            </a:r>
            <a:endParaRPr lang="en-US" sz="3600">
              <a:solidFill>
                <a:srgbClr val="000000"/>
              </a:solidFill>
              <a:ea typeface="Calibri"/>
              <a:cs typeface="Calibri"/>
            </a:endParaRPr>
          </a:p>
          <a:p>
            <a:pPr>
              <a:buFont typeface="Arial"/>
              <a:buChar char="•"/>
            </a:pPr>
            <a:r>
              <a:rPr lang="en-US" sz="3600">
                <a:solidFill>
                  <a:srgbClr val="242424"/>
                </a:solidFill>
                <a:ea typeface="Calibri"/>
                <a:cs typeface="Calibri"/>
              </a:rPr>
              <a:t>We request that the pupils complete a form to advise us the email address their results are to be sent to. Any results not collected or emailed will be sent home by post.</a:t>
            </a:r>
            <a:endParaRPr lang="en-US" sz="3600">
              <a:ea typeface="Calibri"/>
              <a:cs typeface="Calibri"/>
            </a:endParaRPr>
          </a:p>
          <a:p>
            <a:pPr marL="0" indent="0">
              <a:buNone/>
            </a:pPr>
            <a:endParaRPr lang="en-US">
              <a:ea typeface="Calibri"/>
              <a:cs typeface="Calibri"/>
            </a:endParaRPr>
          </a:p>
        </p:txBody>
      </p:sp>
    </p:spTree>
    <p:extLst>
      <p:ext uri="{BB962C8B-B14F-4D97-AF65-F5344CB8AC3E}">
        <p14:creationId xmlns:p14="http://schemas.microsoft.com/office/powerpoint/2010/main" val="2709139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524138" y="365125"/>
            <a:ext cx="9005875" cy="1325563"/>
          </a:xfrm>
        </p:spPr>
        <p:txBody>
          <a:bodyPr/>
          <a:lstStyle/>
          <a:p>
            <a:r>
              <a:rPr lang="en-US" b="1">
                <a:latin typeface="Rambla" panose="02000503000000020004" pitchFamily="2" charset="77"/>
              </a:rPr>
              <a:t>Key Points </a:t>
            </a:r>
          </a:p>
        </p:txBody>
      </p:sp>
      <p:graphicFrame>
        <p:nvGraphicFramePr>
          <p:cNvPr id="6" name="Content Placeholder 2">
            <a:extLst>
              <a:ext uri="{FF2B5EF4-FFF2-40B4-BE49-F238E27FC236}">
                <a16:creationId xmlns:a16="http://schemas.microsoft.com/office/drawing/2014/main" id="{89CD92CD-4CFC-BC34-CA8D-307F162A7352}"/>
              </a:ext>
            </a:extLst>
          </p:cNvPr>
          <p:cNvGraphicFramePr>
            <a:graphicFrameLocks noGrp="1"/>
          </p:cNvGraphicFramePr>
          <p:nvPr>
            <p:ph idx="1"/>
            <p:extLst>
              <p:ext uri="{D42A27DB-BD31-4B8C-83A1-F6EECF244321}">
                <p14:modId xmlns:p14="http://schemas.microsoft.com/office/powerpoint/2010/main" val="1057767193"/>
              </p:ext>
            </p:extLst>
          </p:nvPr>
        </p:nvGraphicFramePr>
        <p:xfrm>
          <a:off x="2236591" y="1825625"/>
          <a:ext cx="929342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Question mark on green pastel background">
            <a:extLst>
              <a:ext uri="{FF2B5EF4-FFF2-40B4-BE49-F238E27FC236}">
                <a16:creationId xmlns:a16="http://schemas.microsoft.com/office/drawing/2014/main" id="{DD2D5D4A-4B3B-39C6-883D-0E5448D95783}"/>
              </a:ext>
            </a:extLst>
          </p:cNvPr>
          <p:cNvPicPr>
            <a:picLocks noChangeAspect="1"/>
          </p:cNvPicPr>
          <p:nvPr/>
        </p:nvPicPr>
        <p:blipFill>
          <a:blip r:embed="rId8"/>
          <a:stretch>
            <a:fillRect/>
          </a:stretch>
        </p:blipFill>
        <p:spPr>
          <a:xfrm>
            <a:off x="9756475" y="186187"/>
            <a:ext cx="2168106" cy="1640457"/>
          </a:xfrm>
          <a:prstGeom prst="rect">
            <a:avLst/>
          </a:prstGeom>
        </p:spPr>
      </p:pic>
    </p:spTree>
    <p:extLst>
      <p:ext uri="{BB962C8B-B14F-4D97-AF65-F5344CB8AC3E}">
        <p14:creationId xmlns:p14="http://schemas.microsoft.com/office/powerpoint/2010/main" val="3149324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524138" y="365125"/>
            <a:ext cx="9005875" cy="1325563"/>
          </a:xfrm>
        </p:spPr>
        <p:txBody>
          <a:bodyPr/>
          <a:lstStyle/>
          <a:p>
            <a:r>
              <a:rPr lang="en-US" b="1">
                <a:latin typeface="Rambla"/>
              </a:rPr>
              <a:t>Parents…</a:t>
            </a:r>
            <a:endParaRPr lang="en-US"/>
          </a:p>
        </p:txBody>
      </p:sp>
      <p:graphicFrame>
        <p:nvGraphicFramePr>
          <p:cNvPr id="5" name="Content Placeholder 2">
            <a:extLst>
              <a:ext uri="{FF2B5EF4-FFF2-40B4-BE49-F238E27FC236}">
                <a16:creationId xmlns:a16="http://schemas.microsoft.com/office/drawing/2014/main" id="{9F5E7DA5-948B-FF05-B95A-42CB7B89C248}"/>
              </a:ext>
            </a:extLst>
          </p:cNvPr>
          <p:cNvGraphicFramePr>
            <a:graphicFrameLocks noGrp="1"/>
          </p:cNvGraphicFramePr>
          <p:nvPr>
            <p:ph idx="1"/>
          </p:nvPr>
        </p:nvGraphicFramePr>
        <p:xfrm>
          <a:off x="1834025" y="1351173"/>
          <a:ext cx="10314214" cy="5271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366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id="{BB2EF10D-9F2C-2D11-76BD-B0ECFE5263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49FBA46-86A6-8284-1E51-3681859048FF}"/>
              </a:ext>
            </a:extLst>
          </p:cNvPr>
          <p:cNvPicPr/>
          <p:nvPr/>
        </p:nvPicPr>
        <p:blipFill>
          <a:blip r:embed="rId3">
            <a:extLst>
              <a:ext uri="{28A0092B-C50C-407E-A947-70E740481C1C}">
                <a14:useLocalDpi xmlns:a14="http://schemas.microsoft.com/office/drawing/2010/main" val="0"/>
              </a:ext>
            </a:extLst>
          </a:blip>
          <a:stretch>
            <a:fillRect/>
          </a:stretch>
        </p:blipFill>
        <p:spPr>
          <a:xfrm>
            <a:off x="10545415" y="215825"/>
            <a:ext cx="1490389" cy="1103570"/>
          </a:xfrm>
          <a:prstGeom prst="rect">
            <a:avLst/>
          </a:prstGeom>
        </p:spPr>
      </p:pic>
      <p:sp>
        <p:nvSpPr>
          <p:cNvPr id="2" name="TextBox 1">
            <a:extLst>
              <a:ext uri="{FF2B5EF4-FFF2-40B4-BE49-F238E27FC236}">
                <a16:creationId xmlns:a16="http://schemas.microsoft.com/office/drawing/2014/main" id="{C42AA75E-DCDF-7C2B-C2A9-43D6302F0067}"/>
              </a:ext>
            </a:extLst>
          </p:cNvPr>
          <p:cNvSpPr txBox="1"/>
          <p:nvPr/>
        </p:nvSpPr>
        <p:spPr>
          <a:xfrm>
            <a:off x="195147" y="1059366"/>
            <a:ext cx="11736657"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latin typeface="Segoe UI"/>
                <a:ea typeface="Segoe UI"/>
                <a:cs typeface="Segoe UI"/>
              </a:rPr>
              <a:t>Dear Lord,</a:t>
            </a:r>
            <a:br>
              <a:rPr lang="en-US" sz="2800">
                <a:latin typeface="Segoe UI"/>
                <a:ea typeface="Segoe UI"/>
                <a:cs typeface="Segoe UI"/>
              </a:rPr>
            </a:br>
            <a:r>
              <a:rPr lang="en-US" sz="2800">
                <a:solidFill>
                  <a:schemeClr val="bg1"/>
                </a:solidFill>
                <a:latin typeface="Segoe UI"/>
                <a:ea typeface="Segoe UI"/>
                <a:cs typeface="Segoe UI"/>
              </a:rPr>
              <a:t>As we gather this evening—parents, staff, and our Year 11 pupils—we thank You for the opportunity to come together in support of these young people as they prepare for the important months ahead. We ask for Your guidance and wisdom as we share information, make plans, and discuss the journey toward their exams. Grant our pupils confidence in their abilities, clarity of mind as they revise, and the resilience to keep moving forward even when the pressure feels great. Support their families with patience, strength, and encouragement, and bless our staff as they continue to guide and inspire. May this evening bring reassurance, focus, and unity as we work together toward success.</a:t>
            </a:r>
            <a:br>
              <a:rPr lang="en-US" sz="2800">
                <a:latin typeface="Segoe UI"/>
                <a:ea typeface="Segoe UI"/>
                <a:cs typeface="Segoe UI"/>
              </a:rPr>
            </a:br>
            <a:r>
              <a:rPr lang="en-US" sz="2800">
                <a:solidFill>
                  <a:schemeClr val="bg1"/>
                </a:solidFill>
                <a:latin typeface="Segoe UI"/>
                <a:ea typeface="Segoe UI"/>
                <a:cs typeface="Segoe UI"/>
              </a:rPr>
              <a:t>Amen.</a:t>
            </a:r>
          </a:p>
          <a:p>
            <a:pPr algn="ctr"/>
            <a:endParaRPr lang="en-GB" sz="2800"/>
          </a:p>
        </p:txBody>
      </p:sp>
    </p:spTree>
    <p:extLst>
      <p:ext uri="{BB962C8B-B14F-4D97-AF65-F5344CB8AC3E}">
        <p14:creationId xmlns:p14="http://schemas.microsoft.com/office/powerpoint/2010/main" val="455684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C6848-70F5-45DA-73DB-AA01A26F47D2}"/>
              </a:ext>
            </a:extLst>
          </p:cNvPr>
          <p:cNvSpPr>
            <a:spLocks noGrp="1"/>
          </p:cNvSpPr>
          <p:nvPr>
            <p:ph type="title"/>
          </p:nvPr>
        </p:nvSpPr>
        <p:spPr/>
        <p:txBody>
          <a:bodyPr/>
          <a:lstStyle/>
          <a:p>
            <a:pPr algn="ctr"/>
            <a:r>
              <a:rPr lang="en-GB" b="1">
                <a:ea typeface="Calibri Light"/>
                <a:cs typeface="Calibri Light"/>
              </a:rPr>
              <a:t>Any Questions?</a:t>
            </a:r>
          </a:p>
        </p:txBody>
      </p:sp>
      <p:pic>
        <p:nvPicPr>
          <p:cNvPr id="4" name="Content Placeholder 3" descr="What is a good question? | Dragonfly Training">
            <a:extLst>
              <a:ext uri="{FF2B5EF4-FFF2-40B4-BE49-F238E27FC236}">
                <a16:creationId xmlns:a16="http://schemas.microsoft.com/office/drawing/2014/main" id="{F631E53C-56E8-50F2-7423-253954FD1FAA}"/>
              </a:ext>
            </a:extLst>
          </p:cNvPr>
          <p:cNvPicPr>
            <a:picLocks noGrp="1" noChangeAspect="1"/>
          </p:cNvPicPr>
          <p:nvPr>
            <p:ph idx="1"/>
          </p:nvPr>
        </p:nvPicPr>
        <p:blipFill>
          <a:blip r:embed="rId2"/>
          <a:stretch>
            <a:fillRect/>
          </a:stretch>
        </p:blipFill>
        <p:spPr>
          <a:xfrm>
            <a:off x="3920331" y="1825625"/>
            <a:ext cx="4351338" cy="4351338"/>
          </a:xfrm>
        </p:spPr>
      </p:pic>
    </p:spTree>
    <p:extLst>
      <p:ext uri="{BB962C8B-B14F-4D97-AF65-F5344CB8AC3E}">
        <p14:creationId xmlns:p14="http://schemas.microsoft.com/office/powerpoint/2010/main" val="4216278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838200" y="365125"/>
            <a:ext cx="8863013" cy="1325563"/>
          </a:xfrm>
        </p:spPr>
        <p:txBody>
          <a:bodyPr/>
          <a:lstStyle/>
          <a:p>
            <a:r>
              <a:rPr lang="en-US" b="1">
                <a:latin typeface="Rambla" panose="02000503000000020004" pitchFamily="2" charset="77"/>
              </a:rPr>
              <a:t>Welcome </a:t>
            </a:r>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838200" y="1825625"/>
            <a:ext cx="8863013" cy="4351338"/>
          </a:xfrm>
        </p:spPr>
        <p:txBody>
          <a:bodyPr vert="horz" lIns="91440" tIns="45720" rIns="91440" bIns="45720" rtlCol="0" anchor="t">
            <a:normAutofit/>
          </a:bodyPr>
          <a:lstStyle/>
          <a:p>
            <a:pPr marL="0" indent="0">
              <a:buNone/>
            </a:pPr>
            <a:r>
              <a:rPr lang="en-US">
                <a:latin typeface="Rambla" panose="02000503000000020004" pitchFamily="2" charset="77"/>
              </a:rPr>
              <a:t>We will cover the following: </a:t>
            </a:r>
          </a:p>
          <a:p>
            <a:r>
              <a:rPr lang="en-US">
                <a:latin typeface="Rambla" panose="02000503000000020004" pitchFamily="2" charset="77"/>
              </a:rPr>
              <a:t>Expectations </a:t>
            </a:r>
          </a:p>
          <a:p>
            <a:r>
              <a:rPr lang="en-US">
                <a:latin typeface="Rambla" panose="02000503000000020004" pitchFamily="2" charset="77"/>
              </a:rPr>
              <a:t>How to prepare the night before </a:t>
            </a:r>
          </a:p>
          <a:p>
            <a:r>
              <a:rPr lang="en-US">
                <a:latin typeface="Rambla" panose="02000503000000020004" pitchFamily="2" charset="77"/>
              </a:rPr>
              <a:t>How to prepare on the morning </a:t>
            </a:r>
          </a:p>
          <a:p>
            <a:r>
              <a:rPr lang="en-US">
                <a:latin typeface="Rambla" panose="02000503000000020004" pitchFamily="2" charset="77"/>
              </a:rPr>
              <a:t>How to deal with stress and support we can offer </a:t>
            </a:r>
          </a:p>
          <a:p>
            <a:r>
              <a:rPr lang="en-US">
                <a:latin typeface="Rambla" panose="02000503000000020004" pitchFamily="2" charset="77"/>
              </a:rPr>
              <a:t>Exam Timetables </a:t>
            </a:r>
          </a:p>
          <a:p>
            <a:endParaRPr lang="en-US">
              <a:latin typeface="Rambla" panose="02000503000000020004" pitchFamily="2" charset="77"/>
            </a:endParaRPr>
          </a:p>
          <a:p>
            <a:endParaRPr lang="en-US">
              <a:latin typeface="Rambla" panose="02000503000000020004" pitchFamily="2" charset="77"/>
            </a:endParaRPr>
          </a:p>
        </p:txBody>
      </p:sp>
      <p:pic>
        <p:nvPicPr>
          <p:cNvPr id="4" name="Picture 5" descr="Handshake between two people">
            <a:extLst>
              <a:ext uri="{FF2B5EF4-FFF2-40B4-BE49-F238E27FC236}">
                <a16:creationId xmlns:a16="http://schemas.microsoft.com/office/drawing/2014/main" id="{814FD99B-CF6F-1B99-22D5-B9697A8D9CCE}"/>
              </a:ext>
            </a:extLst>
          </p:cNvPr>
          <p:cNvPicPr>
            <a:picLocks noChangeAspect="1"/>
          </p:cNvPicPr>
          <p:nvPr/>
        </p:nvPicPr>
        <p:blipFill>
          <a:blip r:embed="rId3"/>
          <a:stretch>
            <a:fillRect/>
          </a:stretch>
        </p:blipFill>
        <p:spPr>
          <a:xfrm>
            <a:off x="6593457" y="128792"/>
            <a:ext cx="3605840" cy="2704153"/>
          </a:xfrm>
          <a:prstGeom prst="rect">
            <a:avLst/>
          </a:prstGeom>
        </p:spPr>
      </p:pic>
    </p:spTree>
    <p:extLst>
      <p:ext uri="{BB962C8B-B14F-4D97-AF65-F5344CB8AC3E}">
        <p14:creationId xmlns:p14="http://schemas.microsoft.com/office/powerpoint/2010/main" val="1046528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DB1B-9866-ADF7-535D-D7F5EACC0D77}"/>
              </a:ext>
            </a:extLst>
          </p:cNvPr>
          <p:cNvSpPr>
            <a:spLocks noGrp="1"/>
          </p:cNvSpPr>
          <p:nvPr>
            <p:ph type="title"/>
          </p:nvPr>
        </p:nvSpPr>
        <p:spPr>
          <a:xfrm>
            <a:off x="540834" y="522399"/>
            <a:ext cx="10515600" cy="1325563"/>
          </a:xfrm>
        </p:spPr>
        <p:txBody>
          <a:bodyPr>
            <a:normAutofit fontScale="90000"/>
          </a:bodyPr>
          <a:lstStyle/>
          <a:p>
            <a:r>
              <a:rPr lang="en-GB" b="1">
                <a:ea typeface="Calibri Light"/>
                <a:cs typeface="Calibri Light"/>
              </a:rPr>
              <a:t>Your Pack consists of:</a:t>
            </a:r>
            <a:br>
              <a:rPr lang="en-GB">
                <a:ea typeface="Calibri Light"/>
                <a:cs typeface="Calibri Light"/>
              </a:rPr>
            </a:br>
            <a:r>
              <a:rPr lang="en-GB">
                <a:ea typeface="Calibri Light"/>
                <a:cs typeface="Calibri Light"/>
              </a:rPr>
              <a:t>Exam Timetable x 2</a:t>
            </a:r>
            <a:br>
              <a:rPr lang="en-GB">
                <a:ea typeface="Calibri Light"/>
                <a:cs typeface="Calibri Light"/>
              </a:rPr>
            </a:br>
            <a:r>
              <a:rPr lang="en-GB">
                <a:ea typeface="Calibri Light"/>
                <a:cs typeface="Calibri Light"/>
              </a:rPr>
              <a:t>School Exam Information Booklet</a:t>
            </a:r>
            <a:br>
              <a:rPr lang="en-GB">
                <a:ea typeface="Calibri Light"/>
                <a:cs typeface="Calibri Light"/>
              </a:rPr>
            </a:br>
            <a:r>
              <a:rPr lang="en-GB">
                <a:ea typeface="Calibri Light"/>
                <a:cs typeface="Calibri Light"/>
              </a:rPr>
              <a:t>JCQ Instructions for Candidates</a:t>
            </a:r>
            <a:endParaRPr lang="en-GB"/>
          </a:p>
        </p:txBody>
      </p:sp>
      <p:sp>
        <p:nvSpPr>
          <p:cNvPr id="3" name="Content Placeholder 2">
            <a:extLst>
              <a:ext uri="{FF2B5EF4-FFF2-40B4-BE49-F238E27FC236}">
                <a16:creationId xmlns:a16="http://schemas.microsoft.com/office/drawing/2014/main" id="{C2B942AD-99F0-3FBD-66EF-EB827E4E74FC}"/>
              </a:ext>
            </a:extLst>
          </p:cNvPr>
          <p:cNvSpPr>
            <a:spLocks noGrp="1"/>
          </p:cNvSpPr>
          <p:nvPr>
            <p:ph sz="half" idx="1"/>
          </p:nvPr>
        </p:nvSpPr>
        <p:spPr>
          <a:xfrm>
            <a:off x="641131" y="2766102"/>
            <a:ext cx="5239109" cy="3804999"/>
          </a:xfrm>
        </p:spPr>
        <p:txBody>
          <a:bodyPr vert="horz" lIns="91440" tIns="45720" rIns="91440" bIns="45720" rtlCol="0" anchor="t">
            <a:normAutofit fontScale="85000" lnSpcReduction="20000"/>
          </a:bodyPr>
          <a:lstStyle/>
          <a:p>
            <a:pPr marL="0" indent="0">
              <a:buNone/>
            </a:pPr>
            <a:r>
              <a:rPr lang="en-GB" b="1">
                <a:ea typeface="Calibri"/>
                <a:cs typeface="Calibri"/>
              </a:rPr>
              <a:t>School Information Booklet:</a:t>
            </a:r>
            <a:endParaRPr lang="en-US" b="1"/>
          </a:p>
          <a:p>
            <a:r>
              <a:rPr lang="en-GB">
                <a:ea typeface="Calibri"/>
                <a:cs typeface="Calibri"/>
              </a:rPr>
              <a:t>Rules &amp; Regulations</a:t>
            </a:r>
          </a:p>
          <a:p>
            <a:r>
              <a:rPr lang="en-GB">
                <a:ea typeface="Calibri"/>
                <a:cs typeface="Calibri"/>
              </a:rPr>
              <a:t>Timings </a:t>
            </a:r>
          </a:p>
          <a:p>
            <a:r>
              <a:rPr lang="en-GB">
                <a:ea typeface="Calibri"/>
                <a:cs typeface="Calibri"/>
              </a:rPr>
              <a:t>AM exams – Reg at 8:45, Exams begin at 9:00</a:t>
            </a:r>
          </a:p>
          <a:p>
            <a:r>
              <a:rPr lang="en-GB">
                <a:ea typeface="Calibri"/>
                <a:cs typeface="Calibri"/>
              </a:rPr>
              <a:t>PM exams – Reg at 12:45, Exams at 1pm</a:t>
            </a:r>
          </a:p>
          <a:p>
            <a:r>
              <a:rPr lang="en-GB">
                <a:ea typeface="Calibri"/>
                <a:cs typeface="Calibri"/>
              </a:rPr>
              <a:t>Inform us of illness before 8am by calling school switchboard (medical evidence)</a:t>
            </a:r>
          </a:p>
          <a:p>
            <a:r>
              <a:rPr lang="en-GB">
                <a:highlight>
                  <a:srgbClr val="FFFF00"/>
                </a:highlight>
                <a:ea typeface="Calibri"/>
                <a:cs typeface="Calibri"/>
              </a:rPr>
              <a:t>FAQ section - 'what if...'</a:t>
            </a:r>
          </a:p>
          <a:p>
            <a:endParaRPr lang="en-GB">
              <a:ea typeface="Calibri"/>
              <a:cs typeface="Calibri"/>
            </a:endParaRPr>
          </a:p>
        </p:txBody>
      </p:sp>
      <p:sp>
        <p:nvSpPr>
          <p:cNvPr id="4" name="Content Placeholder 3">
            <a:extLst>
              <a:ext uri="{FF2B5EF4-FFF2-40B4-BE49-F238E27FC236}">
                <a16:creationId xmlns:a16="http://schemas.microsoft.com/office/drawing/2014/main" id="{C25600E1-EDDF-8A9F-411D-9A6689D71CD0}"/>
              </a:ext>
            </a:extLst>
          </p:cNvPr>
          <p:cNvSpPr>
            <a:spLocks noGrp="1"/>
          </p:cNvSpPr>
          <p:nvPr>
            <p:ph sz="half" idx="2"/>
          </p:nvPr>
        </p:nvSpPr>
        <p:spPr>
          <a:xfrm>
            <a:off x="6100314" y="2766102"/>
            <a:ext cx="5253486" cy="3804999"/>
          </a:xfrm>
        </p:spPr>
        <p:txBody>
          <a:bodyPr vert="horz" lIns="91440" tIns="45720" rIns="91440" bIns="45720" rtlCol="0" anchor="t">
            <a:normAutofit fontScale="85000" lnSpcReduction="20000"/>
          </a:bodyPr>
          <a:lstStyle/>
          <a:p>
            <a:pPr marL="0" indent="0">
              <a:buNone/>
            </a:pPr>
            <a:r>
              <a:rPr lang="en-GB" b="1">
                <a:ea typeface="Calibri"/>
                <a:cs typeface="Calibri"/>
              </a:rPr>
              <a:t>JCQ Instructions:</a:t>
            </a:r>
            <a:endParaRPr lang="en-US" b="1"/>
          </a:p>
          <a:p>
            <a:r>
              <a:rPr lang="en-GB">
                <a:ea typeface="Calibri"/>
                <a:cs typeface="Calibri"/>
              </a:rPr>
              <a:t>Rules &amp; Regulations</a:t>
            </a:r>
          </a:p>
        </p:txBody>
      </p:sp>
    </p:spTree>
    <p:extLst>
      <p:ext uri="{BB962C8B-B14F-4D97-AF65-F5344CB8AC3E}">
        <p14:creationId xmlns:p14="http://schemas.microsoft.com/office/powerpoint/2010/main" val="1896476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524138" y="365125"/>
            <a:ext cx="9005875" cy="1325563"/>
          </a:xfrm>
        </p:spPr>
        <p:txBody>
          <a:bodyPr/>
          <a:lstStyle/>
          <a:p>
            <a:r>
              <a:rPr lang="en-US" b="1">
                <a:latin typeface="Rambla" panose="02000503000000020004" pitchFamily="2" charset="77"/>
              </a:rPr>
              <a:t>Expectations - Pupil </a:t>
            </a:r>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2524138" y="1825625"/>
            <a:ext cx="9005875" cy="4351338"/>
          </a:xfrm>
        </p:spPr>
        <p:txBody>
          <a:bodyPr vert="horz" lIns="91440" tIns="45720" rIns="91440" bIns="45720" rtlCol="0" anchor="t">
            <a:normAutofit/>
          </a:bodyPr>
          <a:lstStyle/>
          <a:p>
            <a:r>
              <a:rPr lang="en-US">
                <a:latin typeface="Rambla"/>
              </a:rPr>
              <a:t>You arrive in full uniform</a:t>
            </a:r>
          </a:p>
          <a:p>
            <a:r>
              <a:rPr lang="en-US">
                <a:latin typeface="Rambla"/>
              </a:rPr>
              <a:t>You arrive on time – 15 mins before the start of the exam</a:t>
            </a:r>
          </a:p>
          <a:p>
            <a:r>
              <a:rPr lang="en-US">
                <a:latin typeface="Rambla"/>
              </a:rPr>
              <a:t>Do not bring in a watch.</a:t>
            </a:r>
            <a:endParaRPr lang="en-US">
              <a:latin typeface="Rambla" panose="02000503000000020004" pitchFamily="2" charset="77"/>
            </a:endParaRPr>
          </a:p>
          <a:p>
            <a:r>
              <a:rPr lang="en-US">
                <a:latin typeface="Rambla"/>
              </a:rPr>
              <a:t>You have all of your equipment including :</a:t>
            </a:r>
          </a:p>
          <a:p>
            <a:pPr marL="571500" indent="-571500">
              <a:buFont typeface="+mj-lt"/>
              <a:buAutoNum type="romanLcPeriod"/>
            </a:pPr>
            <a:r>
              <a:rPr lang="en-US">
                <a:latin typeface="Rambla"/>
              </a:rPr>
              <a:t>Black ball point pen and 2 spares</a:t>
            </a:r>
            <a:endParaRPr lang="en-US">
              <a:latin typeface="Rambla" panose="02000503000000020004" pitchFamily="2" charset="77"/>
            </a:endParaRPr>
          </a:p>
          <a:p>
            <a:pPr marL="571500" indent="-571500">
              <a:buFont typeface="+mj-lt"/>
              <a:buAutoNum type="romanLcPeriod"/>
            </a:pPr>
            <a:r>
              <a:rPr lang="en-US">
                <a:latin typeface="Rambla"/>
              </a:rPr>
              <a:t>Ruler</a:t>
            </a:r>
          </a:p>
          <a:p>
            <a:pPr marL="571500" indent="-571500">
              <a:buFont typeface="+mj-lt"/>
              <a:buAutoNum type="romanLcPeriod"/>
            </a:pPr>
            <a:r>
              <a:rPr lang="en-US">
                <a:latin typeface="Rambla"/>
              </a:rPr>
              <a:t>Calculator  </a:t>
            </a:r>
            <a:endParaRPr lang="en-US">
              <a:latin typeface="Rambla" panose="02000503000000020004" pitchFamily="2" charset="77"/>
            </a:endParaRPr>
          </a:p>
          <a:p>
            <a:pPr marL="0" indent="0">
              <a:buNone/>
            </a:pPr>
            <a:endParaRPr lang="en-US">
              <a:latin typeface="Rambla" panose="02000503000000020004" pitchFamily="2" charset="77"/>
            </a:endParaRPr>
          </a:p>
        </p:txBody>
      </p:sp>
      <p:pic>
        <p:nvPicPr>
          <p:cNvPr id="4" name="Picture 4" descr="Wristwatch face">
            <a:extLst>
              <a:ext uri="{FF2B5EF4-FFF2-40B4-BE49-F238E27FC236}">
                <a16:creationId xmlns:a16="http://schemas.microsoft.com/office/drawing/2014/main" id="{E9DB9C66-253B-1FF0-DB55-824552F98E4B}"/>
              </a:ext>
            </a:extLst>
          </p:cNvPr>
          <p:cNvPicPr>
            <a:picLocks noChangeAspect="1"/>
          </p:cNvPicPr>
          <p:nvPr/>
        </p:nvPicPr>
        <p:blipFill>
          <a:blip r:embed="rId3"/>
          <a:stretch>
            <a:fillRect/>
          </a:stretch>
        </p:blipFill>
        <p:spPr>
          <a:xfrm>
            <a:off x="9336253" y="109012"/>
            <a:ext cx="2743199" cy="1828353"/>
          </a:xfrm>
          <a:prstGeom prst="rect">
            <a:avLst/>
          </a:prstGeom>
        </p:spPr>
      </p:pic>
      <p:pic>
        <p:nvPicPr>
          <p:cNvPr id="5" name="Picture 4" descr="Fashion Stationery Math Set Kids ...">
            <a:extLst>
              <a:ext uri="{FF2B5EF4-FFF2-40B4-BE49-F238E27FC236}">
                <a16:creationId xmlns:a16="http://schemas.microsoft.com/office/drawing/2014/main" id="{E5295FE9-C894-DFC8-88BA-D103CA24A7E6}"/>
              </a:ext>
            </a:extLst>
          </p:cNvPr>
          <p:cNvPicPr>
            <a:picLocks noChangeAspect="1"/>
          </p:cNvPicPr>
          <p:nvPr/>
        </p:nvPicPr>
        <p:blipFill>
          <a:blip r:embed="rId4"/>
          <a:stretch>
            <a:fillRect/>
          </a:stretch>
        </p:blipFill>
        <p:spPr>
          <a:xfrm>
            <a:off x="9249026" y="4389271"/>
            <a:ext cx="2276475" cy="2009775"/>
          </a:xfrm>
          <a:prstGeom prst="rect">
            <a:avLst/>
          </a:prstGeom>
        </p:spPr>
      </p:pic>
    </p:spTree>
    <p:extLst>
      <p:ext uri="{BB962C8B-B14F-4D97-AF65-F5344CB8AC3E}">
        <p14:creationId xmlns:p14="http://schemas.microsoft.com/office/powerpoint/2010/main" val="225629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524138" y="365125"/>
            <a:ext cx="9005875" cy="1325563"/>
          </a:xfrm>
        </p:spPr>
        <p:txBody>
          <a:bodyPr/>
          <a:lstStyle/>
          <a:p>
            <a:r>
              <a:rPr lang="en-US" b="1">
                <a:latin typeface="Rambla"/>
              </a:rPr>
              <a:t>How to prepare the night before...</a:t>
            </a:r>
            <a:endParaRPr lang="en-US"/>
          </a:p>
        </p:txBody>
      </p:sp>
      <p:pic>
        <p:nvPicPr>
          <p:cNvPr id="4" name="Picture 4" descr="Cat lying on a bed">
            <a:extLst>
              <a:ext uri="{FF2B5EF4-FFF2-40B4-BE49-F238E27FC236}">
                <a16:creationId xmlns:a16="http://schemas.microsoft.com/office/drawing/2014/main" id="{A6D9DBE3-EA99-FFA3-AF83-30B6D543838C}"/>
              </a:ext>
            </a:extLst>
          </p:cNvPr>
          <p:cNvPicPr>
            <a:picLocks noChangeAspect="1"/>
          </p:cNvPicPr>
          <p:nvPr/>
        </p:nvPicPr>
        <p:blipFill>
          <a:blip r:embed="rId3"/>
          <a:stretch>
            <a:fillRect/>
          </a:stretch>
        </p:blipFill>
        <p:spPr>
          <a:xfrm>
            <a:off x="1920815" y="1406328"/>
            <a:ext cx="9615575" cy="5023005"/>
          </a:xfrm>
          <a:prstGeom prst="rect">
            <a:avLst/>
          </a:prstGeom>
        </p:spPr>
      </p:pic>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2524138" y="1825625"/>
            <a:ext cx="9005875" cy="4351338"/>
          </a:xfrm>
        </p:spPr>
        <p:txBody>
          <a:bodyPr vert="horz" lIns="91440" tIns="45720" rIns="91440" bIns="45720" rtlCol="0" anchor="t">
            <a:normAutofit/>
          </a:bodyPr>
          <a:lstStyle/>
          <a:p>
            <a:r>
              <a:rPr lang="en-US">
                <a:solidFill>
                  <a:schemeClr val="bg1"/>
                </a:solidFill>
                <a:latin typeface="Rambla"/>
              </a:rPr>
              <a:t>Stop revising at a reasonable time. </a:t>
            </a:r>
          </a:p>
          <a:p>
            <a:r>
              <a:rPr lang="en-US">
                <a:solidFill>
                  <a:schemeClr val="bg1"/>
                </a:solidFill>
                <a:latin typeface="Rambla"/>
              </a:rPr>
              <a:t>Have a good meal. </a:t>
            </a:r>
          </a:p>
          <a:p>
            <a:r>
              <a:rPr lang="en-US">
                <a:solidFill>
                  <a:schemeClr val="bg1"/>
                </a:solidFill>
                <a:latin typeface="Rambla"/>
              </a:rPr>
              <a:t>Switch off screens an hour before sleep. </a:t>
            </a:r>
          </a:p>
          <a:p>
            <a:r>
              <a:rPr lang="en-US">
                <a:solidFill>
                  <a:schemeClr val="bg1"/>
                </a:solidFill>
                <a:latin typeface="Rambla"/>
              </a:rPr>
              <a:t>Prepare uniform.</a:t>
            </a:r>
          </a:p>
          <a:p>
            <a:r>
              <a:rPr lang="en-US">
                <a:solidFill>
                  <a:schemeClr val="bg1"/>
                </a:solidFill>
                <a:latin typeface="Rambla"/>
              </a:rPr>
              <a:t>Pack equipment.</a:t>
            </a:r>
          </a:p>
          <a:p>
            <a:endParaRPr lang="en-US">
              <a:solidFill>
                <a:schemeClr val="bg1"/>
              </a:solidFill>
              <a:latin typeface="Rambla" panose="02000503000000020004" pitchFamily="2" charset="77"/>
            </a:endParaRPr>
          </a:p>
          <a:p>
            <a:r>
              <a:rPr lang="en-US">
                <a:solidFill>
                  <a:schemeClr val="bg1"/>
                </a:solidFill>
                <a:latin typeface="Rambla"/>
              </a:rPr>
              <a:t>Headspace App. - Pupils can use the school email address</a:t>
            </a:r>
            <a:r>
              <a:rPr lang="en-US">
                <a:latin typeface="Rambla"/>
              </a:rPr>
              <a:t> </a:t>
            </a:r>
            <a:r>
              <a:rPr lang="en-US">
                <a:solidFill>
                  <a:schemeClr val="bg1"/>
                </a:solidFill>
                <a:latin typeface="Rambla"/>
              </a:rPr>
              <a:t>to login.</a:t>
            </a:r>
            <a:endParaRPr lang="en-US">
              <a:solidFill>
                <a:schemeClr val="bg1"/>
              </a:solidFill>
            </a:endParaRPr>
          </a:p>
          <a:p>
            <a:pPr marL="0" indent="0">
              <a:buNone/>
            </a:pPr>
            <a:endParaRPr lang="en-US">
              <a:latin typeface="Rambla" panose="02000503000000020004" pitchFamily="2" charset="77"/>
            </a:endParaRPr>
          </a:p>
        </p:txBody>
      </p:sp>
    </p:spTree>
    <p:extLst>
      <p:ext uri="{BB962C8B-B14F-4D97-AF65-F5344CB8AC3E}">
        <p14:creationId xmlns:p14="http://schemas.microsoft.com/office/powerpoint/2010/main" val="348377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524138" y="365125"/>
            <a:ext cx="9005875" cy="1325563"/>
          </a:xfrm>
        </p:spPr>
        <p:txBody>
          <a:bodyPr/>
          <a:lstStyle/>
          <a:p>
            <a:r>
              <a:rPr lang="en-US" b="1">
                <a:latin typeface="Rambla"/>
              </a:rPr>
              <a:t>In the morning...  </a:t>
            </a:r>
            <a:endParaRPr lang="en-US"/>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2524138" y="1825625"/>
            <a:ext cx="9005875" cy="4351338"/>
          </a:xfrm>
        </p:spPr>
        <p:txBody>
          <a:bodyPr vert="horz" lIns="91440" tIns="45720" rIns="91440" bIns="45720" rtlCol="0" anchor="t">
            <a:normAutofit/>
          </a:bodyPr>
          <a:lstStyle/>
          <a:p>
            <a:r>
              <a:rPr lang="en-US">
                <a:latin typeface="Rambla"/>
              </a:rPr>
              <a:t>Get up in plenty of time. No rushing. </a:t>
            </a:r>
          </a:p>
          <a:p>
            <a:r>
              <a:rPr lang="en-US">
                <a:latin typeface="Rambla"/>
              </a:rPr>
              <a:t>Have breakfast. </a:t>
            </a:r>
          </a:p>
          <a:p>
            <a:r>
              <a:rPr lang="en-US">
                <a:latin typeface="Rambla"/>
              </a:rPr>
              <a:t>Double check bag and equipment. </a:t>
            </a:r>
            <a:endParaRPr lang="en-US">
              <a:latin typeface="Rambla" panose="02000503000000020004" pitchFamily="2" charset="77"/>
            </a:endParaRPr>
          </a:p>
          <a:p>
            <a:r>
              <a:rPr lang="en-US">
                <a:latin typeface="Rambla"/>
              </a:rPr>
              <a:t>Bottle of Water – No label</a:t>
            </a:r>
          </a:p>
          <a:p>
            <a:r>
              <a:rPr lang="en-US">
                <a:latin typeface="Rambla"/>
              </a:rPr>
              <a:t>Leave to get to school in plenty of time. </a:t>
            </a:r>
          </a:p>
          <a:p>
            <a:r>
              <a:rPr lang="en-US">
                <a:latin typeface="Rambla"/>
              </a:rPr>
              <a:t>Wear full school uniform. </a:t>
            </a:r>
          </a:p>
          <a:p>
            <a:r>
              <a:rPr lang="en-US">
                <a:latin typeface="Rambla"/>
              </a:rPr>
              <a:t>Do not bring in valuables – Air pods, Apple watches,etc.</a:t>
            </a:r>
            <a:endParaRPr lang="en-US"/>
          </a:p>
          <a:p>
            <a:pPr marL="0" indent="0">
              <a:buNone/>
            </a:pPr>
            <a:endParaRPr lang="en-US">
              <a:latin typeface="Rambla" panose="02000503000000020004" pitchFamily="2" charset="77"/>
            </a:endParaRPr>
          </a:p>
        </p:txBody>
      </p:sp>
      <p:pic>
        <p:nvPicPr>
          <p:cNvPr id="4" name="Picture 4" descr="Close-up of stack of pancakes with blackberries and blueberries on grey ceramic plate">
            <a:extLst>
              <a:ext uri="{FF2B5EF4-FFF2-40B4-BE49-F238E27FC236}">
                <a16:creationId xmlns:a16="http://schemas.microsoft.com/office/drawing/2014/main" id="{10391AF1-7462-3484-B388-B3186EBA1E17}"/>
              </a:ext>
            </a:extLst>
          </p:cNvPr>
          <p:cNvPicPr>
            <a:picLocks noChangeAspect="1"/>
          </p:cNvPicPr>
          <p:nvPr/>
        </p:nvPicPr>
        <p:blipFill>
          <a:blip r:embed="rId3"/>
          <a:stretch>
            <a:fillRect/>
          </a:stretch>
        </p:blipFill>
        <p:spPr>
          <a:xfrm>
            <a:off x="8289985" y="214313"/>
            <a:ext cx="3577085" cy="2389335"/>
          </a:xfrm>
          <a:prstGeom prst="rect">
            <a:avLst/>
          </a:prstGeom>
        </p:spPr>
      </p:pic>
    </p:spTree>
    <p:extLst>
      <p:ext uri="{BB962C8B-B14F-4D97-AF65-F5344CB8AC3E}">
        <p14:creationId xmlns:p14="http://schemas.microsoft.com/office/powerpoint/2010/main" val="2730794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524138" y="365125"/>
            <a:ext cx="9005875" cy="1325563"/>
          </a:xfrm>
        </p:spPr>
        <p:txBody>
          <a:bodyPr/>
          <a:lstStyle/>
          <a:p>
            <a:r>
              <a:rPr lang="en-US" b="1">
                <a:latin typeface="Rambla"/>
              </a:rPr>
              <a:t>Arrival at school...  </a:t>
            </a:r>
            <a:endParaRPr lang="en-US"/>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idx="1"/>
          </p:nvPr>
        </p:nvSpPr>
        <p:spPr>
          <a:xfrm>
            <a:off x="2524138" y="1825625"/>
            <a:ext cx="9005875" cy="4351338"/>
          </a:xfrm>
        </p:spPr>
        <p:txBody>
          <a:bodyPr vert="horz" lIns="91440" tIns="45720" rIns="91440" bIns="45720" rtlCol="0" anchor="t">
            <a:normAutofit/>
          </a:bodyPr>
          <a:lstStyle/>
          <a:p>
            <a:r>
              <a:rPr lang="en-US">
                <a:latin typeface="Rambla"/>
              </a:rPr>
              <a:t>Canteen will be open from 8.30 to buy food </a:t>
            </a:r>
          </a:p>
          <a:p>
            <a:r>
              <a:rPr lang="en-US">
                <a:latin typeface="Rambla"/>
              </a:rPr>
              <a:t>Pupils will be able to congregate in the canteen. </a:t>
            </a:r>
            <a:endParaRPr lang="en-US">
              <a:latin typeface="Calibri"/>
              <a:ea typeface="Calibri"/>
              <a:cs typeface="Calibri"/>
            </a:endParaRPr>
          </a:p>
          <a:p>
            <a:r>
              <a:rPr lang="en-US">
                <a:latin typeface="Rambla"/>
              </a:rPr>
              <a:t>Staff will be there to discuss last minute worries and questions.</a:t>
            </a:r>
            <a:endParaRPr lang="en-US">
              <a:latin typeface="Rambla" panose="02000503000000020004" pitchFamily="2" charset="77"/>
            </a:endParaRPr>
          </a:p>
          <a:p>
            <a:r>
              <a:rPr lang="en-US">
                <a:latin typeface="Rambla"/>
              </a:rPr>
              <a:t>Bags will be left in new lockable and secure bag storage by PE Shed. </a:t>
            </a:r>
          </a:p>
          <a:p>
            <a:r>
              <a:rPr lang="en-US">
                <a:latin typeface="Rambla"/>
              </a:rPr>
              <a:t>Ensure phones are switched off, and left in bags and no electronic devices (including watches) taken into the hall.</a:t>
            </a:r>
            <a:endParaRPr lang="en-US"/>
          </a:p>
          <a:p>
            <a:pPr marL="0" indent="0">
              <a:buNone/>
            </a:pPr>
            <a:endParaRPr lang="en-US">
              <a:latin typeface="Rambla" panose="02000503000000020004" pitchFamily="2" charset="77"/>
            </a:endParaRPr>
          </a:p>
        </p:txBody>
      </p:sp>
      <p:pic>
        <p:nvPicPr>
          <p:cNvPr id="4" name="Picture 4" descr="Man in a bus">
            <a:extLst>
              <a:ext uri="{FF2B5EF4-FFF2-40B4-BE49-F238E27FC236}">
                <a16:creationId xmlns:a16="http://schemas.microsoft.com/office/drawing/2014/main" id="{832532C8-66AF-4CC0-04F5-0D528383302B}"/>
              </a:ext>
            </a:extLst>
          </p:cNvPr>
          <p:cNvPicPr>
            <a:picLocks noChangeAspect="1"/>
          </p:cNvPicPr>
          <p:nvPr/>
        </p:nvPicPr>
        <p:blipFill>
          <a:blip r:embed="rId3"/>
          <a:stretch>
            <a:fillRect/>
          </a:stretch>
        </p:blipFill>
        <p:spPr>
          <a:xfrm>
            <a:off x="9181381" y="-1893"/>
            <a:ext cx="2743199" cy="1829709"/>
          </a:xfrm>
          <a:prstGeom prst="rect">
            <a:avLst/>
          </a:prstGeom>
        </p:spPr>
      </p:pic>
    </p:spTree>
    <p:extLst>
      <p:ext uri="{BB962C8B-B14F-4D97-AF65-F5344CB8AC3E}">
        <p14:creationId xmlns:p14="http://schemas.microsoft.com/office/powerpoint/2010/main" val="1633472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65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5E33-7B75-5947-BD2E-29E7B33A1913}"/>
              </a:ext>
            </a:extLst>
          </p:cNvPr>
          <p:cNvSpPr>
            <a:spLocks noGrp="1"/>
          </p:cNvSpPr>
          <p:nvPr>
            <p:ph type="title"/>
          </p:nvPr>
        </p:nvSpPr>
        <p:spPr>
          <a:xfrm>
            <a:off x="2255043" y="365125"/>
            <a:ext cx="9098757" cy="1349375"/>
          </a:xfrm>
        </p:spPr>
        <p:txBody>
          <a:bodyPr/>
          <a:lstStyle/>
          <a:p>
            <a:r>
              <a:rPr lang="en-US" b="1">
                <a:latin typeface="Rambla" panose="02000503000000020004" pitchFamily="2" charset="77"/>
              </a:rPr>
              <a:t>How to deal with stress and how we can support you </a:t>
            </a:r>
          </a:p>
        </p:txBody>
      </p:sp>
      <p:sp>
        <p:nvSpPr>
          <p:cNvPr id="3" name="Content Placeholder 2">
            <a:extLst>
              <a:ext uri="{FF2B5EF4-FFF2-40B4-BE49-F238E27FC236}">
                <a16:creationId xmlns:a16="http://schemas.microsoft.com/office/drawing/2014/main" id="{96A3AAC8-A36C-7244-963E-5046178FB12A}"/>
              </a:ext>
            </a:extLst>
          </p:cNvPr>
          <p:cNvSpPr>
            <a:spLocks noGrp="1"/>
          </p:cNvSpPr>
          <p:nvPr>
            <p:ph sz="half" idx="1"/>
          </p:nvPr>
        </p:nvSpPr>
        <p:spPr>
          <a:xfrm>
            <a:off x="2255043" y="1825625"/>
            <a:ext cx="3812381" cy="4351338"/>
          </a:xfrm>
        </p:spPr>
        <p:txBody>
          <a:bodyPr vert="horz" lIns="91440" tIns="45720" rIns="91440" bIns="45720" rtlCol="0" anchor="t">
            <a:normAutofit lnSpcReduction="10000"/>
          </a:bodyPr>
          <a:lstStyle/>
          <a:p>
            <a:pPr marL="0" indent="0">
              <a:buNone/>
            </a:pPr>
            <a:r>
              <a:rPr lang="en-US" b="1">
                <a:cs typeface="Calibri"/>
              </a:rPr>
              <a:t>In school: </a:t>
            </a:r>
          </a:p>
          <a:p>
            <a:r>
              <a:rPr lang="en-US">
                <a:latin typeface="Rambla"/>
              </a:rPr>
              <a:t>Pastoral </a:t>
            </a:r>
            <a:endParaRPr lang="en-US">
              <a:latin typeface="Rambla" panose="02000503000000020004" pitchFamily="2" charset="77"/>
            </a:endParaRPr>
          </a:p>
          <a:p>
            <a:r>
              <a:rPr lang="en-US">
                <a:latin typeface="Rambla"/>
              </a:rPr>
              <a:t>Subject support from teachers</a:t>
            </a:r>
          </a:p>
          <a:p>
            <a:r>
              <a:rPr lang="en-US">
                <a:latin typeface="Rambla"/>
                <a:cs typeface="Calibri"/>
              </a:rPr>
              <a:t>Enrichment will become supervised revision for final half term</a:t>
            </a:r>
          </a:p>
          <a:p>
            <a:r>
              <a:rPr lang="en-US">
                <a:cs typeface="Calibri"/>
              </a:rPr>
              <a:t>Madame Webb</a:t>
            </a:r>
            <a:endParaRPr lang="en-US">
              <a:ea typeface="Calibri"/>
              <a:cs typeface="Calibri"/>
            </a:endParaRPr>
          </a:p>
          <a:p>
            <a:r>
              <a:rPr lang="en-US" err="1">
                <a:latin typeface="Calibri"/>
                <a:cs typeface="Calibri"/>
              </a:rPr>
              <a:t>Mrs</a:t>
            </a:r>
            <a:r>
              <a:rPr lang="en-US">
                <a:latin typeface="Calibri"/>
                <a:cs typeface="Calibri"/>
              </a:rPr>
              <a:t> Oakley</a:t>
            </a:r>
            <a:endParaRPr lang="en-US">
              <a:latin typeface="Calibri"/>
              <a:ea typeface="Calibri" panose="020F0502020204030204"/>
              <a:cs typeface="Calibri"/>
            </a:endParaRPr>
          </a:p>
          <a:p>
            <a:endParaRPr lang="en-US">
              <a:latin typeface="Calibri"/>
              <a:cs typeface="Calibri"/>
            </a:endParaRPr>
          </a:p>
          <a:p>
            <a:pPr marL="0" indent="0">
              <a:buNone/>
            </a:pPr>
            <a:endParaRPr lang="en-US">
              <a:latin typeface="Calibri"/>
              <a:ea typeface="Calibri"/>
              <a:cs typeface="Calibri"/>
            </a:endParaRPr>
          </a:p>
          <a:p>
            <a:endParaRPr lang="en-US">
              <a:latin typeface="Calibri"/>
              <a:cs typeface="Calibri"/>
            </a:endParaRPr>
          </a:p>
          <a:p>
            <a:pPr marL="0" indent="0">
              <a:buNone/>
            </a:pPr>
            <a:endParaRPr lang="en-US">
              <a:latin typeface="Rambla" panose="02000503000000020004" pitchFamily="2" charset="77"/>
            </a:endParaRPr>
          </a:p>
        </p:txBody>
      </p:sp>
      <p:sp>
        <p:nvSpPr>
          <p:cNvPr id="4" name="Content Placeholder 3">
            <a:extLst>
              <a:ext uri="{FF2B5EF4-FFF2-40B4-BE49-F238E27FC236}">
                <a16:creationId xmlns:a16="http://schemas.microsoft.com/office/drawing/2014/main" id="{8DC486DB-5AD4-F810-FA86-0C153B000E67}"/>
              </a:ext>
            </a:extLst>
          </p:cNvPr>
          <p:cNvSpPr>
            <a:spLocks noGrp="1"/>
          </p:cNvSpPr>
          <p:nvPr>
            <p:ph sz="half" idx="2"/>
          </p:nvPr>
        </p:nvSpPr>
        <p:spPr>
          <a:xfrm>
            <a:off x="6874668" y="1825625"/>
            <a:ext cx="4479132" cy="4351338"/>
          </a:xfrm>
        </p:spPr>
        <p:txBody>
          <a:bodyPr vert="horz" lIns="91440" tIns="45720" rIns="91440" bIns="45720" rtlCol="0" anchor="t">
            <a:normAutofit lnSpcReduction="10000"/>
          </a:bodyPr>
          <a:lstStyle/>
          <a:p>
            <a:pPr marL="0" indent="0">
              <a:buNone/>
            </a:pPr>
            <a:r>
              <a:rPr lang="en-GB" b="1">
                <a:ea typeface="Calibri"/>
                <a:cs typeface="Calibri"/>
              </a:rPr>
              <a:t>Outside of school:</a:t>
            </a:r>
            <a:endParaRPr lang="en-US">
              <a:ea typeface="Calibri" panose="020F0502020204030204"/>
              <a:cs typeface="Calibri" panose="020F0502020204030204"/>
            </a:endParaRPr>
          </a:p>
          <a:p>
            <a:r>
              <a:rPr lang="en-GB">
                <a:ea typeface="Calibri"/>
                <a:cs typeface="Calibri"/>
              </a:rPr>
              <a:t>Headspace app</a:t>
            </a:r>
          </a:p>
          <a:p>
            <a:r>
              <a:rPr lang="en-GB">
                <a:ea typeface="Calibri"/>
                <a:cs typeface="Calibri"/>
              </a:rPr>
              <a:t>Study Support Folders</a:t>
            </a:r>
          </a:p>
          <a:p>
            <a:r>
              <a:rPr lang="en-GB">
                <a:ea typeface="Calibri"/>
                <a:cs typeface="Calibri"/>
              </a:rPr>
              <a:t>School website – lots of resources</a:t>
            </a:r>
            <a:endParaRPr lang="en-GB"/>
          </a:p>
          <a:p>
            <a:r>
              <a:rPr lang="en-GB">
                <a:ea typeface="Calibri"/>
                <a:cs typeface="Calibri"/>
              </a:rPr>
              <a:t>Revision Guides</a:t>
            </a:r>
          </a:p>
          <a:p>
            <a:r>
              <a:rPr lang="en-GB">
                <a:ea typeface="Calibri"/>
                <a:cs typeface="Calibri"/>
              </a:rPr>
              <a:t>Look after yourself:</a:t>
            </a:r>
          </a:p>
          <a:p>
            <a:pPr lvl="1">
              <a:buFont typeface="Courier New" panose="020B0604020202020204" pitchFamily="34" charset="0"/>
              <a:buChar char="o"/>
            </a:pPr>
            <a:r>
              <a:rPr lang="en-GB">
                <a:ea typeface="Calibri"/>
                <a:cs typeface="Calibri"/>
              </a:rPr>
              <a:t>Go for a walk</a:t>
            </a:r>
          </a:p>
          <a:p>
            <a:pPr lvl="1">
              <a:buFont typeface="Courier New" panose="020B0604020202020204" pitchFamily="34" charset="0"/>
              <a:buChar char="o"/>
            </a:pPr>
            <a:r>
              <a:rPr lang="en-GB">
                <a:ea typeface="Calibri"/>
                <a:cs typeface="Calibri"/>
              </a:rPr>
              <a:t>Speak to friends &amp; family</a:t>
            </a:r>
          </a:p>
          <a:p>
            <a:pPr lvl="1">
              <a:buFont typeface="Courier New" panose="020B0604020202020204" pitchFamily="34" charset="0"/>
              <a:buChar char="o"/>
            </a:pPr>
            <a:r>
              <a:rPr lang="en-GB">
                <a:ea typeface="Calibri"/>
                <a:cs typeface="Calibri"/>
              </a:rPr>
              <a:t>Carry on with your hobbies!</a:t>
            </a:r>
          </a:p>
        </p:txBody>
      </p:sp>
    </p:spTree>
    <p:extLst>
      <p:ext uri="{BB962C8B-B14F-4D97-AF65-F5344CB8AC3E}">
        <p14:creationId xmlns:p14="http://schemas.microsoft.com/office/powerpoint/2010/main" val="3317006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9885185-9422-46fb-b5d8-262d690fc5af">
      <Terms xmlns="http://schemas.microsoft.com/office/infopath/2007/PartnerControls"/>
    </lcf76f155ced4ddcb4097134ff3c332f>
    <TaxCatchAll xmlns="81c69a29-c92c-46c2-9bbd-f1d113e42c53" xsi:nil="true"/>
    <SharedWithUsers xmlns="81c69a29-c92c-46c2-9bbd-f1d113e42c53">
      <UserInfo>
        <DisplayName>Victoria Sheffield</DisplayName>
        <AccountId>9884</AccountId>
        <AccountType/>
      </UserInfo>
      <UserInfo>
        <DisplayName>R Rooney</DisplayName>
        <AccountId>275</AccountId>
        <AccountType/>
      </UserInfo>
      <UserInfo>
        <DisplayName>N Brown</DisplayName>
        <AccountId>327</AccountId>
        <AccountType/>
      </UserInfo>
      <UserInfo>
        <DisplayName>C Clark</DisplayName>
        <AccountId>1267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9B9991806E8047925EE1843F763925" ma:contentTypeVersion="19" ma:contentTypeDescription="Create a new document." ma:contentTypeScope="" ma:versionID="d2090eabc806900c2edac63886162b73">
  <xsd:schema xmlns:xsd="http://www.w3.org/2001/XMLSchema" xmlns:xs="http://www.w3.org/2001/XMLSchema" xmlns:p="http://schemas.microsoft.com/office/2006/metadata/properties" xmlns:ns2="a9885185-9422-46fb-b5d8-262d690fc5af" xmlns:ns3="81c69a29-c92c-46c2-9bbd-f1d113e42c53" targetNamespace="http://schemas.microsoft.com/office/2006/metadata/properties" ma:root="true" ma:fieldsID="220bf41e2ba33927d8786a96a3ba5fc4" ns2:_="" ns3:_="">
    <xsd:import namespace="a9885185-9422-46fb-b5d8-262d690fc5af"/>
    <xsd:import namespace="81c69a29-c92c-46c2-9bbd-f1d113e42c5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885185-9422-46fb-b5d8-262d690fc5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da40afc-c0fd-4d9c-aa3c-0464fc0e6c7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c69a29-c92c-46c2-9bbd-f1d113e42c5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335bd5e-e9c1-491c-a646-e5c2bb7a506f}" ma:internalName="TaxCatchAll" ma:showField="CatchAllData" ma:web="81c69a29-c92c-46c2-9bbd-f1d113e42c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199813-5017-4932-8D4F-2D83753D1653}">
  <ds:schemaRefs>
    <ds:schemaRef ds:uri="81c69a29-c92c-46c2-9bbd-f1d113e42c53"/>
    <ds:schemaRef ds:uri="a9885185-9422-46fb-b5d8-262d690fc5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96C1AB5-A88B-4759-8A29-3DBA5CEF6C72}">
  <ds:schemaRefs>
    <ds:schemaRef ds:uri="81c69a29-c92c-46c2-9bbd-f1d113e42c53"/>
    <ds:schemaRef ds:uri="a9885185-9422-46fb-b5d8-262d690fc5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D3F596-E1C8-4BA7-9AE5-22D7361D37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20</Slides>
  <Notes>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Welcome </vt:lpstr>
      <vt:lpstr>Your Pack consists of: Exam Timetable x 2 School Exam Information Booklet JCQ Instructions for Candidates</vt:lpstr>
      <vt:lpstr>Expectations - Pupil </vt:lpstr>
      <vt:lpstr>How to prepare the night before...</vt:lpstr>
      <vt:lpstr>In the morning...  </vt:lpstr>
      <vt:lpstr>Arrival at school...  </vt:lpstr>
      <vt:lpstr>How to deal with stress and how we can support you </vt:lpstr>
      <vt:lpstr>School Website – Resource Hub https://www.sjcs.org.uk/resources/ </vt:lpstr>
      <vt:lpstr>School Website School Website – Resource Hub https://www.sjcs.org.uk/resources/</vt:lpstr>
      <vt:lpstr>Revision: Past Papers &amp; MarkSchemes</vt:lpstr>
      <vt:lpstr>Getting Organised – Revision Timetable</vt:lpstr>
      <vt:lpstr>Contingency Day</vt:lpstr>
      <vt:lpstr>Revision Programme &amp; Flexi-Leave</vt:lpstr>
      <vt:lpstr>Clashes – Multiple Exams</vt:lpstr>
      <vt:lpstr>Exam Results Day</vt:lpstr>
      <vt:lpstr>Key Points </vt:lpstr>
      <vt:lpstr>Parents…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 Clark</dc:creator>
  <cp:revision>1</cp:revision>
  <dcterms:created xsi:type="dcterms:W3CDTF">2021-05-05T09:04:53Z</dcterms:created>
  <dcterms:modified xsi:type="dcterms:W3CDTF">2026-03-26T16:52:36Z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0x010100409B9991806E8047925EE1843F763925</vt:lpwstr>
  </property>
  <property fmtid="{D5CDD505-2E9C-101B-9397-08002B2CF9AE}" pid="3" name="MediaServiceImageTags">
    <vt:lpwstr/>
  </property>
</Properties>
</file>